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271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553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885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450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290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9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076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608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26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85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68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C2F38-3A8D-4907-A326-F6FD6799C93E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C784-118B-40FA-86F9-2E80C04C5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526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583" y="1674254"/>
            <a:ext cx="9942490" cy="1687132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+mn-lt"/>
              </a:rPr>
              <a:t>KERJA SAMA DENGAN KEMENTRIAN PERTANIAN REPUBLIK INDONESIA</a:t>
            </a:r>
            <a:br>
              <a:rPr lang="id-ID" sz="3600" b="1" dirty="0" smtClean="0">
                <a:latin typeface="+mn-lt"/>
              </a:rPr>
            </a:br>
            <a:r>
              <a:rPr lang="id-ID" sz="3600" b="1" dirty="0" smtClean="0">
                <a:latin typeface="+mn-lt"/>
              </a:rPr>
              <a:t>DALAM RANGKA PERIJINAN NASKURU</a:t>
            </a:r>
            <a:endParaRPr lang="id-ID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28" y="3962646"/>
            <a:ext cx="9144000" cy="763900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 smtClean="0"/>
              <a:t>CV MERDI ALAM SAKINA</a:t>
            </a:r>
          </a:p>
          <a:p>
            <a:r>
              <a:rPr lang="id-ID" b="1" dirty="0" smtClean="0"/>
              <a:t>TAHUN 2010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0330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50" y="41131"/>
            <a:ext cx="5192392" cy="67473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17" y="23815"/>
            <a:ext cx="5157602" cy="67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18" y="93882"/>
            <a:ext cx="5084743" cy="669972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164" y="93882"/>
            <a:ext cx="5335851" cy="67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KERJA SAMA DENGAN KEMENTRIAN PERTANIAN REPUBLIK INDONESIA DALAM RANGKA PERIJINAN NASKURU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KERJA SAMA DENGAN KEMENTRIAN PERTANIAN REPUBLIK INDONESIA DALAM RANGKA PERIJINAN NASKURU</dc:title>
  <dc:creator>TOSHIBA</dc:creator>
  <cp:lastModifiedBy>ConneCt_ComputeCh</cp:lastModifiedBy>
  <cp:revision>4</cp:revision>
  <dcterms:created xsi:type="dcterms:W3CDTF">2015-02-03T04:59:52Z</dcterms:created>
  <dcterms:modified xsi:type="dcterms:W3CDTF">2015-02-07T16:34:13Z</dcterms:modified>
</cp:coreProperties>
</file>