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99" r:id="rId23"/>
    <p:sldId id="300" r:id="rId24"/>
    <p:sldId id="301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761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02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903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657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573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862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266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791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85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260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494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34A6B-CA3A-47AA-ABF6-6CB66B257806}" type="datetimeFigureOut">
              <a:rPr lang="id-ID" smtClean="0"/>
              <a:t>02/02/2015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B730-F0D4-4C51-A620-5B642368E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08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CIKARANG" TargetMode="External"/><Relationship Id="rId7" Type="http://schemas.openxmlformats.org/officeDocument/2006/relationships/hyperlink" Target="http://maps.google.com/?q=DAKOTA%20COMAL" TargetMode="External"/><Relationship Id="rId2" Type="http://schemas.openxmlformats.org/officeDocument/2006/relationships/hyperlink" Target="http://maps.google.com/?q=Jl.%20Industri%20%20No.%2068%20A%20-%20JABABEK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Jendral%20Sudirman%20No.%2021%20Purwoharjo%20Comal%20Kab.%20Pemalang%20(%20Pantura%20)%20-%20Jawa%20Tengah" TargetMode="External"/><Relationship Id="rId5" Type="http://schemas.openxmlformats.org/officeDocument/2006/relationships/hyperlink" Target="http://maps.google.com/?q=Jl.%20Cikarang%20-%20Cibarusah,%20Kp.%20Kandang%20Roda%20No.%2089%20Lippo%20Cikarang%20-%20Bekasi" TargetMode="External"/><Relationship Id="rId4" Type="http://schemas.openxmlformats.org/officeDocument/2006/relationships/hyperlink" Target="http://maps.google.com/?q=RUKO%20NOTERDAM%20G.22%20DELTA%20MAS%20-%20CIKARANG%20PUSA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CIREBON" TargetMode="External"/><Relationship Id="rId2" Type="http://schemas.openxmlformats.org/officeDocument/2006/relationships/hyperlink" Target="http://maps.google.com/?q=Jl.%20Brigjen%20HR.%20Dharsono%20Km%204%20No%202%20C%20By.%20Pass%20RT.%20001%20RW.%20002%20Kesambi,%20Kota%20Cirebon,%20Jawa%20Bara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DAKOTA%20DENPASAR" TargetMode="External"/><Relationship Id="rId5" Type="http://schemas.openxmlformats.org/officeDocument/2006/relationships/hyperlink" Target="http://maps.google.com/?q=Jl.%20Pulau%20Roti%20No.1A%20Dukuh%20Pesirahan,%20Kel.%20Pedungan,%20Kec.%20Denpasar%20Selatan,%20Kota%20Denpasar" TargetMode="External"/><Relationship Id="rId4" Type="http://schemas.openxmlformats.org/officeDocument/2006/relationships/hyperlink" Target="http://maps.google.com/?q=Jl%20By%20Pass%20Arjawinangun%20Ps%20Tegal%20Gubuk%20No.%2040%20-%20Cireb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DEPOK" TargetMode="External"/><Relationship Id="rId7" Type="http://schemas.openxmlformats.org/officeDocument/2006/relationships/hyperlink" Target="http://maps.google.com/?q=DAKOTA%20DURI" TargetMode="External"/><Relationship Id="rId2" Type="http://schemas.openxmlformats.org/officeDocument/2006/relationships/hyperlink" Target="http://maps.google.com/?q=Jl.%20Raya%20Margonda%20raya%20no.38%20C%20dekat%20dengan%20JNE%20dan%20Indah%20Carg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Hang%20Tuah%20No.%2080%20(%20Samping%20Kantor%20Telkom%20Duri%20)%20%20Riau" TargetMode="External"/><Relationship Id="rId5" Type="http://schemas.openxmlformats.org/officeDocument/2006/relationships/hyperlink" Target="http://maps.google.com/?q=DAKOTA%20DUMAI" TargetMode="External"/><Relationship Id="rId4" Type="http://schemas.openxmlformats.org/officeDocument/2006/relationships/hyperlink" Target="http://maps.google.com/?q=Jl.%20Janur%20Kuning/Jaya%20Mukti%20No%2010%20Dumai%20-%20Lego-lego%20Dumai%20-%20Riau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%20S%20PARMAN%20NO%2057%20Jember%20-%20Jawa%20Timur" TargetMode="External"/><Relationship Id="rId3" Type="http://schemas.openxmlformats.org/officeDocument/2006/relationships/hyperlink" Target="http://maps.google.com/?q=DAKOTA%20GARUT" TargetMode="External"/><Relationship Id="rId7" Type="http://schemas.openxmlformats.org/officeDocument/2006/relationships/hyperlink" Target="http://maps.google.com/?q=DAKOTA%20GRESIK" TargetMode="External"/><Relationship Id="rId2" Type="http://schemas.openxmlformats.org/officeDocument/2006/relationships/hyperlink" Target="http://maps.google.com/?q=JL.%20BRATAYUDHA%20NO.%2045%20-%20GARU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DR.%20WAHIDIN%20SUDIRO%20HUSODO%20NO.%20748%20(%20Depan%20Kantor%20DPU%20Gresik%20)" TargetMode="External"/><Relationship Id="rId5" Type="http://schemas.openxmlformats.org/officeDocument/2006/relationships/hyperlink" Target="http://maps.google.com/?q=DAKOTA%20GOMBONG" TargetMode="External"/><Relationship Id="rId4" Type="http://schemas.openxmlformats.org/officeDocument/2006/relationships/hyperlink" Target="http://maps.google.com/?q=Jl.%20Yos%20Sudarso%20Barat%20(Sangkal%20Putung)%20No.%2011%20B%20-%20Gombong,%20Jawa%20Tengah" TargetMode="External"/><Relationship Id="rId9" Type="http://schemas.openxmlformats.org/officeDocument/2006/relationships/hyperlink" Target="http://maps.google.com/?q=DAKOTA%20JEMBER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Tanah%20Merdeka%20No.%2010%20Samping%20RS%20Harapan%20Bunda%20,%20Kramat%20Jati%20-%20Jakarta%20Timur" TargetMode="External"/><Relationship Id="rId3" Type="http://schemas.openxmlformats.org/officeDocument/2006/relationships/hyperlink" Target="http://maps.google.com/?q=DAKOTA%20JAKARTA" TargetMode="External"/><Relationship Id="rId7" Type="http://schemas.openxmlformats.org/officeDocument/2006/relationships/hyperlink" Target="http://maps.google.com/?q=Pasar%20Cipulir%20Blok%20AL%2000%20BKS%2090LT%20Dasar" TargetMode="External"/><Relationship Id="rId2" Type="http://schemas.openxmlformats.org/officeDocument/2006/relationships/hyperlink" Target="http://maps.google.com/?q=Jl%20Raya%20Mangga%202%20Pasar%20Pagi%20Mangga%202%20Blok%20PA%20No%20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%20Cendrawasih%20Raya%20No%2016%20Cengkareng%20-%20Jakarta%20Barat" TargetMode="External"/><Relationship Id="rId5" Type="http://schemas.openxmlformats.org/officeDocument/2006/relationships/hyperlink" Target="http://maps.google.com/?q=Komp.%20Perkantoran%20CEMPAKA%20MAS%20Jl.%20Letjen%20Suprapto%20Blok%20C%20No.%2032%20Jakarta%20Pusat%2010640" TargetMode="External"/><Relationship Id="rId4" Type="http://schemas.openxmlformats.org/officeDocument/2006/relationships/hyperlink" Target="http://maps.google.com/?q=%20JL.CUT%20MUTIA%20NO.8%20PRAPATAN%20RAWA%20PANJANG%20(SAMPING%20GEDUNG%20BALAI%20PUSATAKA)" TargetMode="External"/><Relationship Id="rId9" Type="http://schemas.openxmlformats.org/officeDocument/2006/relationships/hyperlink" Target="http://maps.google.com/?q=Jl.%20Raya%20Condet%20Rt.%20011/005%20No.%208%20Kel.%20Kramat%20Jati%20-%20Jakarta%20Timur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Panjang%20Kedoya%20Arteri%20No.%203%20Green%20Garden%20Kedoya%20Utara%20Kebun%20Jeruk%20-%20Jakarta%20Barat" TargetMode="External"/><Relationship Id="rId13" Type="http://schemas.openxmlformats.org/officeDocument/2006/relationships/hyperlink" Target="http://maps.google.com/?q=Jl.%20Raya%20Pondok%20Gede%20Rt.%2003/Rw.%2001%20No.%2030%20Lubang%20Buaya%20%20Pondok%20Gede%20-%20Bekasi" TargetMode="External"/><Relationship Id="rId3" Type="http://schemas.openxmlformats.org/officeDocument/2006/relationships/hyperlink" Target="http://maps.google.com/?q=DAKOTA%20JAKARTA" TargetMode="External"/><Relationship Id="rId7" Type="http://schemas.openxmlformats.org/officeDocument/2006/relationships/hyperlink" Target="http://maps.google.com/?q=Jl.%20Permata%20Indah%20II%20Blok%20K%20No.%2010%20Kampung%20Gusti%20-%20Jakarta%20Barat" TargetMode="External"/><Relationship Id="rId12" Type="http://schemas.openxmlformats.org/officeDocument/2006/relationships/hyperlink" Target="http://maps.google.com/?q=Jl.%20Lodan%20Raya%20No.%2015%20B%20Jakarta%20Barat" TargetMode="External"/><Relationship Id="rId2" Type="http://schemas.openxmlformats.org/officeDocument/2006/relationships/hyperlink" Target="http://maps.google.com/?q=Jl.%20Pahlawan%20Revolusi%20No.%20123%20Pondok%20Bambu%20-%20Jakarta%20Tumu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DI%20Panjaitan%20No.%2028%20Kebon%20Nanas,%20Jakarta%20Timur" TargetMode="External"/><Relationship Id="rId11" Type="http://schemas.openxmlformats.org/officeDocument/2006/relationships/hyperlink" Target="http://maps.google.com/?q=Jl%20Hayam%20Wuruk%20No%20127%20Semi%20Basement%20Blok%20B%20no%208" TargetMode="External"/><Relationship Id="rId5" Type="http://schemas.openxmlformats.org/officeDocument/2006/relationships/hyperlink" Target="http://maps.google.com/?q=Jl%20Pangeran%20Jayakarta%20Blok%20E%20No%205" TargetMode="External"/><Relationship Id="rId10" Type="http://schemas.openxmlformats.org/officeDocument/2006/relationships/hyperlink" Target="http://maps.google.com/?q=Jl%20Raya%20Lenteng%20Agung%20Raya%20No%2038%20A%20Kel.%20Lenteng%20Agung,%20Kec.%20Jagakarsa%20-%20Jakarta%20Selatan" TargetMode="External"/><Relationship Id="rId4" Type="http://schemas.openxmlformats.org/officeDocument/2006/relationships/hyperlink" Target="http://maps.google.com/?q=Jl.%20Pahlawan%20Revolusi%20No.%20123" TargetMode="External"/><Relationship Id="rId9" Type="http://schemas.openxmlformats.org/officeDocument/2006/relationships/hyperlink" Target="http://maps.google.com/?q=Jl.%20Zainul%20Arifin%20No.%2048%20Jakarta%20Barat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Pejaten%20Raya%20No.%2026%20Pasar%20Minggu" TargetMode="External"/><Relationship Id="rId3" Type="http://schemas.openxmlformats.org/officeDocument/2006/relationships/hyperlink" Target="http://maps.google.com/?q=DAKOTA%20JAKARTA" TargetMode="External"/><Relationship Id="rId7" Type="http://schemas.openxmlformats.org/officeDocument/2006/relationships/hyperlink" Target="http://maps.google.com/?q=Jl.%20Telepon%20No.%205" TargetMode="External"/><Relationship Id="rId12" Type="http://schemas.openxmlformats.org/officeDocument/2006/relationships/hyperlink" Target="http://maps.google.com/?q=Jl.%20Bojong%20Indah%20Raya%20No.%2078%20Rawa%20Buaya%20-%20Jakarta%20Barat" TargetMode="External"/><Relationship Id="rId2" Type="http://schemas.openxmlformats.org/officeDocument/2006/relationships/hyperlink" Target="http://maps.google.com/?q=Jl.%20Mampang%20Prapatan%20VIII%20No.%2018%20Jakarta%20Selata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%20Otista%20III/G-337%20RT%20002%20Rw.%20002%20Cipinang%20Cempedak%20Jatinegara%20-%20Jakarta%20Timur" TargetMode="External"/><Relationship Id="rId11" Type="http://schemas.openxmlformats.org/officeDocument/2006/relationships/hyperlink" Target="http://maps.google.com/?q=Jl%20H%20Ipin%20No%208%20Pondok%20Labu" TargetMode="External"/><Relationship Id="rId5" Type="http://schemas.openxmlformats.org/officeDocument/2006/relationships/hyperlink" Target="http://maps.google.com/?q=JL.%20TB%20SIMATUPANG%20NO.%208%20PS.%20REBO" TargetMode="External"/><Relationship Id="rId10" Type="http://schemas.openxmlformats.org/officeDocument/2006/relationships/hyperlink" Target="http://maps.google.com/?q=Jl.%20Petogogan%20II%20No.%2030%20Blok%20A%20Kebayoran%20Baru%20-%20Jakarta%20Selatan" TargetMode="External"/><Relationship Id="rId4" Type="http://schemas.openxmlformats.org/officeDocument/2006/relationships/hyperlink" Target="http://maps.google.com/?q=Jl.%20Pangeran%20Jayakarta%20Blok%20E%20No.%205" TargetMode="External"/><Relationship Id="rId9" Type="http://schemas.openxmlformats.org/officeDocument/2006/relationships/hyperlink" Target="http://maps.google.com/?q=Jl%20Raya%20Penggilingan%20No.%208%20Rt.%20004%20Rw.%20004%20Cakung%20-%20Jakarta%20Timur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%20kampung%20Bali%20I%20No%2055" TargetMode="External"/><Relationship Id="rId3" Type="http://schemas.openxmlformats.org/officeDocument/2006/relationships/hyperlink" Target="http://maps.google.com/?q=DAKOTA%20JAKARTA" TargetMode="External"/><Relationship Id="rId7" Type="http://schemas.openxmlformats.org/officeDocument/2006/relationships/hyperlink" Target="http://maps.google.com/?q=Jl.%20Tambora%20VIII%20No.%208%20RT.007/01%20-%20Jakarta%20Barat" TargetMode="External"/><Relationship Id="rId2" Type="http://schemas.openxmlformats.org/officeDocument/2006/relationships/hyperlink" Target="http://maps.google.com/?q=JL.%20RAWA%20DOMBA%20N1%20NO.%2034%20DUREN%20SAWIT%20-%20JAKARTA%20TIMU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Taman%20Sari%20IV%20Rt.%20012%20Rw.%2008%20No.%2062%20Asam%20Reges%20%96%20Jakarta%20Barat.%20(Tlp.%20021-34627133%20)" TargetMode="External"/><Relationship Id="rId5" Type="http://schemas.openxmlformats.org/officeDocument/2006/relationships/hyperlink" Target="http://maps.google.com/?q=Jl.%20Kwini%20No.%201%20Gedung%20TIMSCO%20Unit%20B.1%20Senen%20-%20Jakarta%20Pusat" TargetMode="External"/><Relationship Id="rId4" Type="http://schemas.openxmlformats.org/officeDocument/2006/relationships/hyperlink" Target="http://maps.google.com/?q=Jl.%20Karang%20Anyer%20B.%20II%20No.%2003%20Sawah%20Besar%20-%20Jakarta%20Barat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DAKOTA%20JOMBANG" TargetMode="External"/><Relationship Id="rId3" Type="http://schemas.openxmlformats.org/officeDocument/2006/relationships/hyperlink" Target="http://maps.google.com/?q=DAKOTA%20JAMBI" TargetMode="External"/><Relationship Id="rId7" Type="http://schemas.openxmlformats.org/officeDocument/2006/relationships/hyperlink" Target="http://maps.google.com/?q=Jl%20Merdeka%20No%20136%20RT.%2001%20RW.%2001%20Mojongapit,%20Jombang%20-%20Kab.%20Jombang,%20Jawa%20Timur" TargetMode="External"/><Relationship Id="rId2" Type="http://schemas.openxmlformats.org/officeDocument/2006/relationships/hyperlink" Target="http://maps.google.com/?q=Jl.%20Lingkar%20Barat%20Rt.%2007%20Kel.%20Kenali%20Besar,%20Kec.%20Kota%20Baru%20,%20Depan%20Kampoeng%20Raja%20-%20Jamb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DAKOTA%20JEPARA" TargetMode="External"/><Relationship Id="rId5" Type="http://schemas.openxmlformats.org/officeDocument/2006/relationships/hyperlink" Target="http://maps.google.com/?q=Ds.%20Slungkep%20Rt.%20005%20/%20003%20Kayen%20%20Pati%20-%20Jawa%20Tengah" TargetMode="External"/><Relationship Id="rId4" Type="http://schemas.openxmlformats.org/officeDocument/2006/relationships/hyperlink" Target="http://maps.google.com/?q=Jl.%20Hos%20Cokroaminoto%20Rt.10%20No.%2001%20-%20Jambi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JOGJAKARTA" TargetMode="External"/><Relationship Id="rId7" Type="http://schemas.openxmlformats.org/officeDocument/2006/relationships/hyperlink" Target="http://maps.google.com/?q=DAKOTA%20JUWANA" TargetMode="External"/><Relationship Id="rId2" Type="http://schemas.openxmlformats.org/officeDocument/2006/relationships/hyperlink" Target="http://maps.google.com/?q=Jl%20Dukuh%20Jodo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%20KH%20Mansur%20No%20291%20Kauman%20Pati%20Jawa%20tengah" TargetMode="External"/><Relationship Id="rId5" Type="http://schemas.openxmlformats.org/officeDocument/2006/relationships/hyperlink" Target="http://maps.google.com/?q=Jl.%20Sugeng%20Jeroni%20No.%2079,%20Patung%20Puluhan%20-%20Wirobrajan,%20Yogyakarta%20-%20DI%20Yogyakarta" TargetMode="External"/><Relationship Id="rId4" Type="http://schemas.openxmlformats.org/officeDocument/2006/relationships/hyperlink" Target="http://maps.google.com/?q=JL.%20MENTERI%20SUPENO102%20B%20YOGYAKARTA%20(BELAKANG%20TOKO%20GARHA%20AC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DAKOTA%20KENDAL" TargetMode="External"/><Relationship Id="rId3" Type="http://schemas.openxmlformats.org/officeDocument/2006/relationships/hyperlink" Target="http://maps.google.com/?q=DAKOTA%20KARAWANG" TargetMode="External"/><Relationship Id="rId7" Type="http://schemas.openxmlformats.org/officeDocument/2006/relationships/hyperlink" Target="http://maps.google.com/?q=Jl.%20Soekarno%20Hatta%20No.%20109%20Weleri%20-%20Kendal%20-%20Jateng" TargetMode="External"/><Relationship Id="rId2" Type="http://schemas.openxmlformats.org/officeDocument/2006/relationships/hyperlink" Target="http://maps.google.com/?q=Jl.%20Raya%20Karawang%20-%20Cikampek%20(%20Seberang%20Terminal%20Klari%20)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Mauni%20No.%2065%20Kel.%20Bangsal%20Kec.%20Pesantren%20-%20Kota%20Kediri,%20Jawa%20Timur" TargetMode="External"/><Relationship Id="rId5" Type="http://schemas.openxmlformats.org/officeDocument/2006/relationships/hyperlink" Target="http://maps.google.com/?q=DAKOTA%20KEDIRI" TargetMode="External"/><Relationship Id="rId4" Type="http://schemas.openxmlformats.org/officeDocument/2006/relationships/hyperlink" Target="http://maps.google.com/?q=Jl%20Sultan%20Agung%20No.24%20Dusun%20Kedungsingkal%20Rt%2004/04%20Desa%20Ketanon%20Tulung%20Agun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KLATEN" TargetMode="External"/><Relationship Id="rId7" Type="http://schemas.openxmlformats.org/officeDocument/2006/relationships/hyperlink" Target="http://maps.google.com/?q=Jl%20Lukmono%20Hadi%20No%2029" TargetMode="External"/><Relationship Id="rId2" Type="http://schemas.openxmlformats.org/officeDocument/2006/relationships/hyperlink" Target="http://maps.google.com/?q=Jl.%20Dipenogoro%20No.%209%20By.%20Karanganom,%20Klaten%20Utara%20-%20Klaten,%20Jawa%20Tengah%205931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Jend.%20Sudirman.%20Kios%20Depan%20Gudang%20Ngasirah%20No.%2015-16%20-%20Kudus" TargetMode="External"/><Relationship Id="rId5" Type="http://schemas.openxmlformats.org/officeDocument/2006/relationships/hyperlink" Target="http://maps.google.com/?q=DAKOTA%20KUDUS" TargetMode="External"/><Relationship Id="rId4" Type="http://schemas.openxmlformats.org/officeDocument/2006/relationships/hyperlink" Target="http://maps.google.com/?q=Jl%20.%20R.%20Agil%20Kusumadya.%20Ruko%20Golden%20Kususma%20Indah%20No.%20104%20B%20Kudu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KUPANG" TargetMode="External"/><Relationship Id="rId7" Type="http://schemas.openxmlformats.org/officeDocument/2006/relationships/hyperlink" Target="http://maps.google.com/?q=DAKOTA%20MADIUN" TargetMode="External"/><Relationship Id="rId2" Type="http://schemas.openxmlformats.org/officeDocument/2006/relationships/hyperlink" Target="http://maps.google.com/?q=Jl%20Timor%20Raya%20No.%2012%20RT%2002/01%20Kel%20Oeb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Rado%20Trade%20Center.%20Jl.%20Ring%20Road%20Barat,%20Ruko%20A.%2027%20Madiun%20-%20Jawa%20Timur" TargetMode="External"/><Relationship Id="rId5" Type="http://schemas.openxmlformats.org/officeDocument/2006/relationships/hyperlink" Target="http://maps.google.com/?q=DAKOTA%20LUBUK%20LINGGAU" TargetMode="External"/><Relationship Id="rId4" Type="http://schemas.openxmlformats.org/officeDocument/2006/relationships/hyperlink" Target="http://maps.google.com/?q=Jl.%20Jend.%20Besar%20H.M%20Soeharto%20No.%2006%20Kel.%20Simpang%20Periuk,%20Kec.%20Lubuklinggau%20Selatan%20II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R.%20Tumenggung%20Suryo%2021%20D" TargetMode="External"/><Relationship Id="rId3" Type="http://schemas.openxmlformats.org/officeDocument/2006/relationships/hyperlink" Target="http://maps.google.com/?q=DAKOTA%20MAGELANG" TargetMode="External"/><Relationship Id="rId7" Type="http://schemas.openxmlformats.org/officeDocument/2006/relationships/hyperlink" Target="http://maps.google.com/?q=DAKOTA%20MAKASSAR" TargetMode="External"/><Relationship Id="rId12" Type="http://schemas.openxmlformats.org/officeDocument/2006/relationships/hyperlink" Target="http://maps.google.com/?q=Jl.%20Soekarno%20Hatta%20No.%2018%20(%20Paradiso%20Garden%20)%20Kota%20Malang" TargetMode="External"/><Relationship Id="rId2" Type="http://schemas.openxmlformats.org/officeDocument/2006/relationships/hyperlink" Target="http://maps.google.com/?q=Kios%20PJKA%20B-30%20Kebonpolo,Petrobangsan%20-%20Magelang%20Utara,%20Magelang%20-%20Jawa%20Tengah%205611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Sungai%20Saddang%20Baru%20No.%2051" TargetMode="External"/><Relationship Id="rId11" Type="http://schemas.openxmlformats.org/officeDocument/2006/relationships/hyperlink" Target="http://maps.google.com/?q=JL.%20NUSAKAMBANGAN%20%2017" TargetMode="External"/><Relationship Id="rId5" Type="http://schemas.openxmlformats.org/officeDocument/2006/relationships/hyperlink" Target="http://maps.google.com/?q=DAKOTA%20MAJALENGKA" TargetMode="External"/><Relationship Id="rId10" Type="http://schemas.openxmlformats.org/officeDocument/2006/relationships/hyperlink" Target="http://maps.google.com/?q=Komplek%20Pergudangan%20A%2020.%20Jl.%20Karanglo%20No%2069%20%20Ds.%20Banjar%20Arum,%20Singosari" TargetMode="External"/><Relationship Id="rId4" Type="http://schemas.openxmlformats.org/officeDocument/2006/relationships/hyperlink" Target="http://maps.google.com/?q=Jl.%20KH.%20Abdul%20Halim%20No.%20528-530" TargetMode="External"/><Relationship Id="rId9" Type="http://schemas.openxmlformats.org/officeDocument/2006/relationships/hyperlink" Target="http://maps.google.com/?q=DAKOTA%20MALANG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MEDAN" TargetMode="External"/><Relationship Id="rId7" Type="http://schemas.openxmlformats.org/officeDocument/2006/relationships/hyperlink" Target="http://maps.google.com/?q=DAKOTA%20METRO" TargetMode="External"/><Relationship Id="rId2" Type="http://schemas.openxmlformats.org/officeDocument/2006/relationships/hyperlink" Target="http://maps.google.com/?q=Jl%20Brigjend%20Katamso%20No%2023%20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Komplek%20Kartika%20Jl.%20Cemara%20No.%2005/16%20C%20Rt.%2015%20Rw.%2007%20LK%20IV%20Margorejo%20Metro%20Selatan%20-%20Lampung" TargetMode="External"/><Relationship Id="rId5" Type="http://schemas.openxmlformats.org/officeDocument/2006/relationships/hyperlink" Target="http://maps.google.com/?q=JL.%20Letda%20Sujono%20no.%2095/97%20Kel.%20Bandar%20Selamat,%20Sumatera%20Utara" TargetMode="External"/><Relationship Id="rId4" Type="http://schemas.openxmlformats.org/officeDocument/2006/relationships/hyperlink" Target="http://maps.google.com/?q=Jl.%20Brigjend%20Katamso%20No.%2025%20Medan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Martadinata%20No%208%20%20,%20Palembang%20-%20Sumatera%20Selatan" TargetMode="External"/><Relationship Id="rId3" Type="http://schemas.openxmlformats.org/officeDocument/2006/relationships/hyperlink" Target="http://maps.google.com/?q=DAKOTA%20MOJOKERTO" TargetMode="External"/><Relationship Id="rId7" Type="http://schemas.openxmlformats.org/officeDocument/2006/relationships/hyperlink" Target="http://maps.google.com/?q=DAKOTA%20PALANGKARAYA" TargetMode="External"/><Relationship Id="rId2" Type="http://schemas.openxmlformats.org/officeDocument/2006/relationships/hyperlink" Target="http://maps.google.com/?q=Jl%20R.A.%20Basuni%20Desa%20Jampirogo%20No%2028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G.%20OBOS%20NO.%2048%20A%20PALANGKARAYA%20-%20KALTENG" TargetMode="External"/><Relationship Id="rId5" Type="http://schemas.openxmlformats.org/officeDocument/2006/relationships/hyperlink" Target="http://maps.google.com/?q=DAKOTA%20PADANG" TargetMode="External"/><Relationship Id="rId4" Type="http://schemas.openxmlformats.org/officeDocument/2006/relationships/hyperlink" Target="http://maps.google.com/?q=Jl%20Raya%20By%20Pass%20Km.%2011%20Simpang%20Empat%20Siteba,%20Balai%20Baru%20Kec.%20Sungai%20Sapih%20Padang%20-%20Sumbar" TargetMode="External"/><Relationship Id="rId9" Type="http://schemas.openxmlformats.org/officeDocument/2006/relationships/hyperlink" Target="http://maps.google.com/?q=DAKOTA%20PALEMBAN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PASURUAN" TargetMode="External"/><Relationship Id="rId2" Type="http://schemas.openxmlformats.org/officeDocument/2006/relationships/hyperlink" Target="http://maps.google.com/?q=Jl.%20Soekarno%20Hatta%20No.%202%20%20Kraton%20Pasuruan,%20Jawa%20Timu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Raya%20Tirto%20Sepacar%20No.%20371%20Sebelah%20Barat%20Rumah%20Makan%20Mbok%20Berek%20Pekalongan%20Barat" TargetMode="External"/><Relationship Id="rId5" Type="http://schemas.openxmlformats.org/officeDocument/2006/relationships/hyperlink" Target="http://maps.google.com/?q=DAKOTA%20PEKALONGAN" TargetMode="External"/><Relationship Id="rId4" Type="http://schemas.openxmlformats.org/officeDocument/2006/relationships/hyperlink" Target="http://maps.google.com/?q=Jl.%20Kalimantan%20No%2022%20-%20Rt.%2003/04%20Podosugih%20Pekalongan%20%20Barat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Raya%20Sida%20Kangen%20Rt.%2009/05%20Kalimanah%20-%20Purbalingga" TargetMode="External"/><Relationship Id="rId3" Type="http://schemas.openxmlformats.org/officeDocument/2006/relationships/hyperlink" Target="http://maps.google.com/?q=DAKOTA%20PEKAN%20BARU" TargetMode="External"/><Relationship Id="rId7" Type="http://schemas.openxmlformats.org/officeDocument/2006/relationships/hyperlink" Target="http://maps.google.com/?q=DAKOTA%20PROBOLINGGO" TargetMode="External"/><Relationship Id="rId2" Type="http://schemas.openxmlformats.org/officeDocument/2006/relationships/hyperlink" Target="http://maps.google.com/?q=jl%20soekarno%20-%20hatta%20kel.%20sidomulyo%20barat%20kec%20tampan%20-%20kota%20pekanba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BROMO%20NO.%2034%20KETAPANG%20KOTA%20PROBOLINGGO" TargetMode="External"/><Relationship Id="rId5" Type="http://schemas.openxmlformats.org/officeDocument/2006/relationships/hyperlink" Target="http://maps.google.com/?q=DAKOTA%20PONOROGO" TargetMode="External"/><Relationship Id="rId4" Type="http://schemas.openxmlformats.org/officeDocument/2006/relationships/hyperlink" Target="http://maps.google.com/?q=Jl.%20Sultan%20Agung%2066%20Ponorogo" TargetMode="External"/><Relationship Id="rId9" Type="http://schemas.openxmlformats.org/officeDocument/2006/relationships/hyperlink" Target="http://maps.google.com/?q=DAKOTA%20PURBALINGGA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PURWODADI" TargetMode="External"/><Relationship Id="rId7" Type="http://schemas.openxmlformats.org/officeDocument/2006/relationships/hyperlink" Target="http://maps.google.com/?q=DAKOTA%20PURWOREJO" TargetMode="External"/><Relationship Id="rId2" Type="http://schemas.openxmlformats.org/officeDocument/2006/relationships/hyperlink" Target="http://maps.google.com/?q=JL.%20ALTERNATIF%20BLORA%20-%20SEMARANG%20DESA%20PUTAT%20SARI%20PURWODADI%20-%20JAWA%20TENGAH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JL.%20BRIGJEND%20KATAMSO%20NO.%2067%20%20RT.%203%20RW.%202%20PANGENREJO%20-%20PURWOREJO" TargetMode="External"/><Relationship Id="rId5" Type="http://schemas.openxmlformats.org/officeDocument/2006/relationships/hyperlink" Target="http://maps.google.com/?q=DAKOTA%20PURWOKERTO" TargetMode="External"/><Relationship Id="rId4" Type="http://schemas.openxmlformats.org/officeDocument/2006/relationships/hyperlink" Target="http://maps.google.com/?q=Jl.%20Geriliya%20Barat%20No.%208%20RT.%20007%20RW.%20001%20Tanjung,%20Purwokerto%20Selatan%20-%20Banyumas,%20Jawa%20Tengah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RENGAT" TargetMode="External"/><Relationship Id="rId7" Type="http://schemas.openxmlformats.org/officeDocument/2006/relationships/hyperlink" Target="http://maps.google.com/?q=Jl%20Soekarno-Hatta%20No.%2075%20Cebongan,%20Argomulyo,%20Salatiga%20-%20Jawa%20Tengah%2050731" TargetMode="External"/><Relationship Id="rId2" Type="http://schemas.openxmlformats.org/officeDocument/2006/relationships/hyperlink" Target="http://maps.google.com/?q=SIMPANG%20IV%20BELILAS%20RT.%2020/05%20KEL.%20PANGKALAN%20KASAI,%20KEC.%20SIBERIA%20INDRAGIRI%20HULU%20-%20RIA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Kesambi%2015" TargetMode="External"/><Relationship Id="rId5" Type="http://schemas.openxmlformats.org/officeDocument/2006/relationships/hyperlink" Target="http://maps.google.com/?q=DAKOTA%20SALATIGA" TargetMode="External"/><Relationship Id="rId4" Type="http://schemas.openxmlformats.org/officeDocument/2006/relationships/hyperlink" Target="http://maps.google.com/?q=Jl.%20Jend.%20Sudirman%20No.%20157%20(%20Kios%20Klenteng%20)%20Ambaraw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HASANUDIN%20NO%2079/34%20A%20TELUK%20BETUNG" TargetMode="External"/><Relationship Id="rId3" Type="http://schemas.openxmlformats.org/officeDocument/2006/relationships/hyperlink" Target="http://maps.google.com/?q=DAKOTA%20ATAMBUA" TargetMode="External"/><Relationship Id="rId7" Type="http://schemas.openxmlformats.org/officeDocument/2006/relationships/hyperlink" Target="http://maps.google.com/?q=DAKOTA%20BANDAR%20JAYA" TargetMode="External"/><Relationship Id="rId2" Type="http://schemas.openxmlformats.org/officeDocument/2006/relationships/hyperlink" Target="http://maps.google.com/?q=JL.%20DUBESI%20NANAET%20NO%204.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ps.google.com/?q=Jl.%20Proklamator%20No.%20148%20Bandarjaya%20Lampung%20Tengah" TargetMode="External"/><Relationship Id="rId5" Type="http://schemas.openxmlformats.org/officeDocument/2006/relationships/hyperlink" Target="http://maps.google.com/?q=DAKOTA%20BALIKPAPAN" TargetMode="External"/><Relationship Id="rId4" Type="http://schemas.openxmlformats.org/officeDocument/2006/relationships/hyperlink" Target="http://maps.google.com/?q=Jl.%20Soekarno%20Hatta%20Km.1,5%20No.%2017%20A%20Rt.%2044%20Balikpapan%20Utara%2076125" TargetMode="External"/><Relationship Id="rId9" Type="http://schemas.openxmlformats.org/officeDocument/2006/relationships/hyperlink" Target="http://maps.google.com/?q=DAKOTA%20BANDAR%20LAMPUNG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TAMBAK%20MAS%20XII%20NO%2012%20PERUM%20TANAH%20MAS" TargetMode="External"/><Relationship Id="rId3" Type="http://schemas.openxmlformats.org/officeDocument/2006/relationships/hyperlink" Target="http://maps.google.com/?q=DAKOTA%20SEMARANG" TargetMode="External"/><Relationship Id="rId7" Type="http://schemas.openxmlformats.org/officeDocument/2006/relationships/hyperlink" Target="http://maps.google.com/?q=SEMARANG" TargetMode="External"/><Relationship Id="rId2" Type="http://schemas.openxmlformats.org/officeDocument/2006/relationships/hyperlink" Target="http://maps.google.com/?q=Jl%20Beteng%20No%2036%20RT.01%20RW.%2002%20-%20Semara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Ruko%20Poncol%20Mas.%20Jl.%20Imam%20Bonjol%20No.%2060%20D%20Semarang%20-%20Jawa%20Tengah" TargetMode="External"/><Relationship Id="rId5" Type="http://schemas.openxmlformats.org/officeDocument/2006/relationships/hyperlink" Target="http://maps.google.com/?q=Jl%20MT%20Haryono%20No%20153" TargetMode="External"/><Relationship Id="rId4" Type="http://schemas.openxmlformats.org/officeDocument/2006/relationships/hyperlink" Target="http://maps.google.com/?q=Jl.%20Majapahit%20No.%20571%20A%20Pedurungan%20-%20Semarang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Raya%20Taman%20Sepanjang%20No.%2027,%20Sidoarjo" TargetMode="External"/><Relationship Id="rId3" Type="http://schemas.openxmlformats.org/officeDocument/2006/relationships/hyperlink" Target="http://maps.google.com/?q=DAKOTA%20SERANG" TargetMode="External"/><Relationship Id="rId7" Type="http://schemas.openxmlformats.org/officeDocument/2006/relationships/hyperlink" Target="http://maps.google.com/?q=Jl.%20Raya%20Taman%20Asri%20Blok%20AA3%20Pondok%20Candra%20Indah%20Sidoarjo" TargetMode="External"/><Relationship Id="rId2" Type="http://schemas.openxmlformats.org/officeDocument/2006/relationships/hyperlink" Target="http://maps.google.com/?q=Kawasan%20Industri%20Modern%20Kav,%20%20%20Jl.%20Raya%20Serang%20Km.%2068%20Cikande%20-%20Serang%20Bant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DAKOTA%20SIDOARJO" TargetMode="External"/><Relationship Id="rId5" Type="http://schemas.openxmlformats.org/officeDocument/2006/relationships/hyperlink" Target="http://maps.google.com/?q=Jl.%20Pandegiling%20No.%20177%20A%20Sidoarjo" TargetMode="External"/><Relationship Id="rId4" Type="http://schemas.openxmlformats.org/officeDocument/2006/relationships/hyperlink" Target="http://maps.google.com/?q=Jl.%20Trip%20Jamaksari%20Blok%20BD%20Cinanggung%20-%20Serang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Mohamad%20Hatta%20No.%2056" TargetMode="External"/><Relationship Id="rId3" Type="http://schemas.openxmlformats.org/officeDocument/2006/relationships/hyperlink" Target="http://maps.google.com/?q=DAKOTA%20SOLO" TargetMode="External"/><Relationship Id="rId7" Type="http://schemas.openxmlformats.org/officeDocument/2006/relationships/hyperlink" Target="http://maps.google.com/?q=DAKOTA%20SUKABUMI" TargetMode="External"/><Relationship Id="rId2" Type="http://schemas.openxmlformats.org/officeDocument/2006/relationships/hyperlink" Target="http://maps.google.com/?q=Jl%20Veteran%20No%20192,%20Sol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Raya%20Cibatu,%20Cisaat%20Pasar%20Induk%20Blok%20BI%20No.6%20Sukabumi" TargetMode="External"/><Relationship Id="rId11" Type="http://schemas.openxmlformats.org/officeDocument/2006/relationships/hyperlink" Target="http://maps.google.com/?q=DAKOTA%20TEMANGGUNG" TargetMode="External"/><Relationship Id="rId5" Type="http://schemas.openxmlformats.org/officeDocument/2006/relationships/hyperlink" Target="http://maps.google.com/?q=DAKOTA%20SRAGEN" TargetMode="External"/><Relationship Id="rId10" Type="http://schemas.openxmlformats.org/officeDocument/2006/relationships/hyperlink" Target="http://maps.google.com/?q=Jl%20Wonosobo%20243%20Parakan" TargetMode="External"/><Relationship Id="rId4" Type="http://schemas.openxmlformats.org/officeDocument/2006/relationships/hyperlink" Target="http://maps.google.com/?q=Jl.%20Raya%20Solo%20Sragen%20Km.%2011%20Masaran%20Sragen%20-%20Jawa%20Tengah" TargetMode="External"/><Relationship Id="rId9" Type="http://schemas.openxmlformats.org/officeDocument/2006/relationships/hyperlink" Target="http://maps.google.com/?q=DAKOTA%20TASIKMALAYA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%20Pacar%20Kembang%20No%20117" TargetMode="External"/><Relationship Id="rId3" Type="http://schemas.openxmlformats.org/officeDocument/2006/relationships/hyperlink" Target="http://maps.google.com/?q=DAKOTA%20SURABAYA" TargetMode="External"/><Relationship Id="rId7" Type="http://schemas.openxmlformats.org/officeDocument/2006/relationships/hyperlink" Target="http://maps.google.com/?q=Jl.%20Surabaya%20Pandaan%20Km.%2041%20Ds.%20Gelang" TargetMode="External"/><Relationship Id="rId12" Type="http://schemas.openxmlformats.org/officeDocument/2006/relationships/hyperlink" Target="http://maps.google.com/?q=Wedoro%20Indah%20Blok%20A%20No.%204%20Surabaya" TargetMode="External"/><Relationship Id="rId2" Type="http://schemas.openxmlformats.org/officeDocument/2006/relationships/hyperlink" Target="http://maps.google.com/?q=Jl.%20Demak%20265%20Surabay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Kertajaya%20Surabya" TargetMode="External"/><Relationship Id="rId11" Type="http://schemas.openxmlformats.org/officeDocument/2006/relationships/hyperlink" Target="http://maps.google.com/?q=Jl.%20Sultan%20Agung%20No.%2024%20Kedung%20Waru" TargetMode="External"/><Relationship Id="rId5" Type="http://schemas.openxmlformats.org/officeDocument/2006/relationships/hyperlink" Target="http://maps.google.com/?q=Jl.%20Kenjeran%20103%20Kel.%20Tambak%20Rejo,%20Kec.%20Simokerto%20-%20Surabaya%2060142" TargetMode="External"/><Relationship Id="rId10" Type="http://schemas.openxmlformats.org/officeDocument/2006/relationships/hyperlink" Target="http://maps.google.com/?q=Ruko%20Mangga%20II%20Blok%20B%202%20No%2011%20Jl%20Jagir%20Wonokromo%20No%2098" TargetMode="External"/><Relationship Id="rId4" Type="http://schemas.openxmlformats.org/officeDocument/2006/relationships/hyperlink" Target="http://maps.google.com/?q=Kedung%20Cowek%20No.%20106%20Surabaya" TargetMode="External"/><Relationship Id="rId9" Type="http://schemas.openxmlformats.org/officeDocument/2006/relationships/hyperlink" Target="http://maps.google.com/?q=JL%20NANGKA%20GEDANGAN%20BLOK%20C%20NO.42-43%20GEDANGAN%20SIDOARJO%20JAWA%20TIMUR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TANGERANG" TargetMode="External"/><Relationship Id="rId2" Type="http://schemas.openxmlformats.org/officeDocument/2006/relationships/hyperlink" Target="http://maps.google.com/?q=Jl.%20Daan%20Mogot,%20Rasa%20Sayang%20%20C-%206%20Rt.010/08%20Kel.%20Kusuma,%20Kec.%20Grogol%20Petamburan%20-%20Jakarta%20Bara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Bumi%20Serpong%20Damai%20Sektor%20XI,%20Ruko%20Boulevard%20Tekno%20Blok%20C.%20No.%2012%20BSD%20City%20-%20Tangerang%20Selatan" TargetMode="External"/><Relationship Id="rId5" Type="http://schemas.openxmlformats.org/officeDocument/2006/relationships/hyperlink" Target="http://maps.google.com/?q=%20Jl%20Gatot%20Subroto%20KM.5.4%20Sastra%20Plaza%20Ruko%20D-107%20Jati%20Uwung,%20Tangerang%20-%20Banten" TargetMode="External"/><Relationship Id="rId4" Type="http://schemas.openxmlformats.org/officeDocument/2006/relationships/hyperlink" Target="http://maps.google.com/?q=Jl.%20Raya%20Serang%20Km.%2018.5%20Desa%20Bojong%20Rt.%2012%20Rw.%2005%20Cikupa%20-%20Tangerang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%20Basuki%20Rahmat%20Gg%20Wijaya%20Kusuma%20III%20No%2014%20Ronggomulyo" TargetMode="External"/><Relationship Id="rId3" Type="http://schemas.openxmlformats.org/officeDocument/2006/relationships/hyperlink" Target="http://maps.google.com/?q=DAKOTA%20TEGAL" TargetMode="External"/><Relationship Id="rId7" Type="http://schemas.openxmlformats.org/officeDocument/2006/relationships/hyperlink" Target="http://maps.google.com/?q=DAKOTA%20TUBAN%20(%20SURABAYA%20)" TargetMode="External"/><Relationship Id="rId2" Type="http://schemas.openxmlformats.org/officeDocument/2006/relationships/hyperlink" Target="http://maps.google.com/?q=Jl%20Gajah%20Mada%20No%20124%20-%20Tega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Wijaya%20Kusuma" TargetMode="External"/><Relationship Id="rId5" Type="http://schemas.openxmlformats.org/officeDocument/2006/relationships/hyperlink" Target="http://maps.google.com/?q=Jl%20Kapten%20Sudibyo%20No%2075%20Tegal%20Barat,%20Tegal%20-%20Jawa%20Tengah" TargetMode="External"/><Relationship Id="rId4" Type="http://schemas.openxmlformats.org/officeDocument/2006/relationships/hyperlink" Target="http://maps.google.com/?q=Jl.%20Diponegoro%20No.%20105%20RT.%20011%20RW.%20002%20Kelurahan%20Mangkuk%20Suman,%20Tegal%20Timur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TULANG%20BAWANG" TargetMode="External"/><Relationship Id="rId7" Type="http://schemas.openxmlformats.org/officeDocument/2006/relationships/hyperlink" Target="http://maps.google.com/?q=DAKOTA%20WONOSOBO" TargetMode="External"/><Relationship Id="rId2" Type="http://schemas.openxmlformats.org/officeDocument/2006/relationships/hyperlink" Target="http://maps.google.com/?q=Jl.%20Negara%20No.%2072%20Banjar%20Margo%20Unit%202%20-%20Tulang%20Bawa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Groser%20Sapen%20No.%2003%20Blok%20C%20Jl.%20Jend.%20A.%20Yani%20-%20Wonosobo,%20Jawa%20Tengah" TargetMode="External"/><Relationship Id="rId5" Type="http://schemas.openxmlformats.org/officeDocument/2006/relationships/hyperlink" Target="http://maps.google.com/?q=DAKOTA%20WONOGIRI" TargetMode="External"/><Relationship Id="rId4" Type="http://schemas.openxmlformats.org/officeDocument/2006/relationships/hyperlink" Target="http://maps.google.com/?q=Jl.%20Jend.%20Sudirman%20No.%2010%20Rt.%2002/07%20Kel.%20Giripurwo,%20Kec.%20Wonogiri%20-%20Wonogiri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uryaguna.com/wp-content/uploads/2014/07/logo-ekspedisi-elteha.png" TargetMode="Externa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DAKOTA%20BANJARMASIN" TargetMode="External"/><Relationship Id="rId3" Type="http://schemas.openxmlformats.org/officeDocument/2006/relationships/hyperlink" Target="http://maps.google.com/?q=DAKOTA%20BANDUNG" TargetMode="External"/><Relationship Id="rId7" Type="http://schemas.openxmlformats.org/officeDocument/2006/relationships/hyperlink" Target="http://maps.google.com/?q=JL.Veteran%20No.%202,%20Kelurahan%20:%20Sungai%20Bilu%20(%20Di%20samping%20toko%20DUNIA%20SEPATU%20)" TargetMode="External"/><Relationship Id="rId2" Type="http://schemas.openxmlformats.org/officeDocument/2006/relationships/hyperlink" Target="http://maps.google.com/?q=Bizpark%20Commercial%20Estate%20Blok%20A06/08%20Jl.Kopo%20No.455%20Bandu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Dulatip%20No.%2076%20Kel.%20Kebun%20Jeruk,%20Kec.%20Andir%20Bandung%20-%20Jawa%20Barat" TargetMode="External"/><Relationship Id="rId5" Type="http://schemas.openxmlformats.org/officeDocument/2006/relationships/hyperlink" Target="http://maps.google.com/?q=JL.%20Soekarno%20Hatta%20No.%20538,%20Sekajati%20Buah%20Batu" TargetMode="External"/><Relationship Id="rId4" Type="http://schemas.openxmlformats.org/officeDocument/2006/relationships/hyperlink" Target="http://maps.google.com/?q=Jl.%20Soekarno%20Hatta%20No.%20197%20Bandung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Wibawa%20Mukti%20II%20No.%208%20Jatiasih,%20Bekasi" TargetMode="External"/><Relationship Id="rId3" Type="http://schemas.openxmlformats.org/officeDocument/2006/relationships/hyperlink" Target="http://maps.google.com/?q=DAKOTA%20BANJARNEGARA" TargetMode="External"/><Relationship Id="rId7" Type="http://schemas.openxmlformats.org/officeDocument/2006/relationships/hyperlink" Target="http://maps.google.com/?q=Jl%20Raya%20Situbondo%20No%208%20Ketapang" TargetMode="External"/><Relationship Id="rId2" Type="http://schemas.openxmlformats.org/officeDocument/2006/relationships/hyperlink" Target="http://maps.google.com/?q=Jl%20S%20Parman%20No%2016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Hasanudin%20No.%201C%20(%20Depan%20Masjid%20Jamek%20Genteng%20-%20Banyuwangi" TargetMode="External"/><Relationship Id="rId5" Type="http://schemas.openxmlformats.org/officeDocument/2006/relationships/hyperlink" Target="http://maps.google.com/?q=DAKOTA%20BANYUWANGI" TargetMode="External"/><Relationship Id="rId4" Type="http://schemas.openxmlformats.org/officeDocument/2006/relationships/hyperlink" Target="http://maps.google.com/?q=Jl.%20Kol.%20Sugiono%20No.%2044B" TargetMode="External"/><Relationship Id="rId9" Type="http://schemas.openxmlformats.org/officeDocument/2006/relationships/hyperlink" Target="http://maps.google.com/?q=DAKOTA%20BEKASI%20(Divisi-Khusus)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Perjuangan%20-%20Penggilingan%20Baru%20No.%204%20Bekasi%20Utara" TargetMode="External"/><Relationship Id="rId3" Type="http://schemas.openxmlformats.org/officeDocument/2006/relationships/hyperlink" Target="http://maps.google.com/?q=DAKOTA%20BEKASI" TargetMode="External"/><Relationship Id="rId7" Type="http://schemas.openxmlformats.org/officeDocument/2006/relationships/hyperlink" Target="http://maps.google.com/?q=Jl.%20Pungut%20No.%2089%20Rt.%20006%20Rw.%20002%20Kel.%20Bojong%20Rawa%20Lumbu%20-%20Bekasi" TargetMode="External"/><Relationship Id="rId2" Type="http://schemas.openxmlformats.org/officeDocument/2006/relationships/hyperlink" Target="http://maps.google.com/?q=Jl.%20Wibawa%20Mukti%20II%20No%208%20Jatiasih,%20Kotamadya%20Bekasi%20-%20Jawa%20Bara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Wibawa%20Mukti%20II%20No.%208%20Jatiasih%20Kota%20Bekasi%20-%20Jawa%20Barat" TargetMode="External"/><Relationship Id="rId5" Type="http://schemas.openxmlformats.org/officeDocument/2006/relationships/hyperlink" Target="http://maps.google.com/?q=Jl.%20Kunang%20-%20Kunang%20%20159%20C%20Komplek%20AURI%20Jaladhapura%20%20Kel.%20Margahayu%20Kec.%20Bekasi%20Timur%20-%20Bekasi" TargetMode="External"/><Relationship Id="rId4" Type="http://schemas.openxmlformats.org/officeDocument/2006/relationships/hyperlink" Target="http://maps.google.com/?q=Ruko%20Griya%20Tenis%20No.%201E%20-%20Jl.%20Malaka%20Baru%20Bintara,%20Kranji%20-%20Bekasi%20Bara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BENGKULU" TargetMode="External"/><Relationship Id="rId7" Type="http://schemas.openxmlformats.org/officeDocument/2006/relationships/hyperlink" Target="http://maps.google.com/?q=DAKOTA%20BOJONEGORO" TargetMode="External"/><Relationship Id="rId2" Type="http://schemas.openxmlformats.org/officeDocument/2006/relationships/hyperlink" Target="http://maps.google.com/?q=Jl.%20Rangkong%20No.%2071%20Rt.%2019%20Komplek%20Cempaka%20Permai%20-%20Bengkul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UNTUNG%20SUROPATI%20NO.%2084%20KAB.%20BOJONEGORO%20-%20JAWA%20TIMUR" TargetMode="External"/><Relationship Id="rId5" Type="http://schemas.openxmlformats.org/officeDocument/2006/relationships/hyperlink" Target="http://maps.google.com/?q=DAKOTA%20BLITAR" TargetMode="External"/><Relationship Id="rId4" Type="http://schemas.openxmlformats.org/officeDocument/2006/relationships/hyperlink" Target="http://maps.google.com/?q=JL%20MUSI%20NO%201%20KEL%20KAUMAN%20KEC%20KEPANJEN%20KIDUL%20KOTA%20BLITAR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aps.google.com/?q=Jl.%20Raya%20CIbuluh%20No.141%20Kedung%20Halang%20Baru-%20Bogor" TargetMode="External"/><Relationship Id="rId3" Type="http://schemas.openxmlformats.org/officeDocument/2006/relationships/hyperlink" Target="http://maps.google.com/?q=DAKOTA%20BOGOR" TargetMode="External"/><Relationship Id="rId7" Type="http://schemas.openxmlformats.org/officeDocument/2006/relationships/hyperlink" Target="http://maps.google.com/?q=Jl.%20Raya%20Gunung%20Putri%20No.%2058%20-%20Bogor" TargetMode="External"/><Relationship Id="rId2" Type="http://schemas.openxmlformats.org/officeDocument/2006/relationships/hyperlink" Target="http://maps.google.com/?q=Jl%20Paledang%20No.%2007%20RT.%20002/001%20Paledang%20Bogor%20Tengah%20-%20Bogor,%20Jawa%20Bara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Jl.%20Jati%20Mulya%20No.%2026%20Ps.%20Pucung%20Cilodong%20-%20Bogor" TargetMode="External"/><Relationship Id="rId5" Type="http://schemas.openxmlformats.org/officeDocument/2006/relationships/hyperlink" Target="http://maps.google.com/?q=Jl.%20Siliwangi%20Rt.%2003%20Rw.%2005%20Kampung%20Nyangkowek%20Caringin%20Kec.%20Cicurug%20Sukabumi" TargetMode="External"/><Relationship Id="rId4" Type="http://schemas.openxmlformats.org/officeDocument/2006/relationships/hyperlink" Target="http://maps.google.com/?q=Kios%20K%20109%20RT.%20002%20RW.%2006%20Kp.%20Pabuaran%20Wetan%20-%20Desa%20Ciangsan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?q=DAKOTA%20CIANJUR" TargetMode="External"/><Relationship Id="rId7" Type="http://schemas.openxmlformats.org/officeDocument/2006/relationships/hyperlink" Target="http://maps.google.com/?q=DAKOTA%20CIMAHI" TargetMode="External"/><Relationship Id="rId2" Type="http://schemas.openxmlformats.org/officeDocument/2006/relationships/hyperlink" Target="http://maps.google.com/?q=JL.%20Raya%20Bandung%20KM%201%20No%20101%20A%20%20Kp%20Sadewata%20Ds%20Sabandar%20Kec%20karang%20Tengah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ps.google.com/?q=Kp.%20Cilember%20315%20%20Rt.%2001%20Rw.%2006%20Kel.%20Cigugur%20Tengah,%20Kec.%20Cimahi%20Tengah%20-%20Kota%20Cimahi" TargetMode="External"/><Relationship Id="rId5" Type="http://schemas.openxmlformats.org/officeDocument/2006/relationships/hyperlink" Target="http://maps.google.com/?q=DAKOTA%20CIKAMPEK" TargetMode="External"/><Relationship Id="rId4" Type="http://schemas.openxmlformats.org/officeDocument/2006/relationships/hyperlink" Target="http://maps.google.com/?q=Jl%20Raya%20CIkopo%20Ruko%20Cikopo%20Megah%20No%206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90918"/>
            <a:ext cx="9144000" cy="785612"/>
          </a:xfrm>
        </p:spPr>
        <p:txBody>
          <a:bodyPr>
            <a:normAutofit/>
          </a:bodyPr>
          <a:lstStyle/>
          <a:p>
            <a:r>
              <a:rPr lang="id-ID" sz="4400" b="1" dirty="0" smtClean="0">
                <a:latin typeface="+mn-lt"/>
              </a:rPr>
              <a:t>DISTRIBUSI DAN TRANSPORTASI</a:t>
            </a:r>
            <a:endParaRPr lang="id-ID" sz="4400" b="1" dirty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28186" y="2785882"/>
            <a:ext cx="3335628" cy="2133847"/>
            <a:chOff x="6085885" y="3726041"/>
            <a:chExt cx="3323217" cy="1041887"/>
          </a:xfrm>
        </p:grpSpPr>
        <p:pic>
          <p:nvPicPr>
            <p:cNvPr id="5" name="Picture 12" descr="http://static.wixstatic.com/media/84770f_652be99792604083b79377a7ceb4cf92.png_srz_p_55_55_75_22_0.50_1.20_0.00_png_sr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9531" y="3726041"/>
              <a:ext cx="1257432" cy="523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085885" y="4306263"/>
              <a:ext cx="33232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b="1" dirty="0" smtClean="0"/>
                <a:t>Distribusi &amp; Transportasi</a:t>
              </a:r>
              <a:endParaRPr lang="id-ID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2194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134691"/>
              </p:ext>
            </p:extLst>
          </p:nvPr>
        </p:nvGraphicFramePr>
        <p:xfrm>
          <a:off x="739727" y="1236594"/>
          <a:ext cx="10500360" cy="3349326"/>
        </p:xfrm>
        <a:graphic>
          <a:graphicData uri="http://schemas.openxmlformats.org/drawingml/2006/table">
            <a:tbl>
              <a:tblPr/>
              <a:tblGrid>
                <a:gridCol w="1750060"/>
                <a:gridCol w="1750060"/>
                <a:gridCol w="1750060"/>
                <a:gridCol w="1750060"/>
                <a:gridCol w="1750060"/>
                <a:gridCol w="1750060"/>
              </a:tblGrid>
              <a:tr h="597242">
                <a:tc>
                  <a:txBody>
                    <a:bodyPr/>
                    <a:lstStyle/>
                    <a:p>
                      <a:r>
                        <a:rPr lang="id-ID" sz="1700" b="1" dirty="0"/>
                        <a:t>CIKARANG COUNTER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2"/>
                        </a:rPr>
                        <a:t>Jl. Industri No. 68 A - JABABEKA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CIKARANG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(021) 89834002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(021) 89833752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Ibu. Ida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65126">
                <a:tc>
                  <a:txBody>
                    <a:bodyPr/>
                    <a:lstStyle/>
                    <a:p>
                      <a:r>
                        <a:rPr lang="id-ID" sz="1700" b="1" dirty="0"/>
                        <a:t>DELTA MAS CIKARANG CABANG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4"/>
                        </a:rPr>
                        <a:t>RUKO NOTERDAM G.22 DELTA MAS - CIKARANG PUSAT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CIKARANG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021-89834002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021-89833752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Suparyono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65126">
                <a:tc>
                  <a:txBody>
                    <a:bodyPr/>
                    <a:lstStyle/>
                    <a:p>
                      <a:r>
                        <a:rPr lang="id-ID" sz="1700" b="1" dirty="0"/>
                        <a:t>LIPPO CIKARANG COUNTER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5"/>
                        </a:rPr>
                        <a:t>Jl. Cikarang - Cibarusah, Kp. Kandang Roda No. 89 Lippo Cikarang - Bekasi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CIKARANG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021-8971851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0812 1282 2629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 err="1"/>
                        <a:t>Reno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52907"/>
              </p:ext>
            </p:extLst>
          </p:nvPr>
        </p:nvGraphicFramePr>
        <p:xfrm>
          <a:off x="753794" y="418855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07406"/>
              </p:ext>
            </p:extLst>
          </p:nvPr>
        </p:nvGraphicFramePr>
        <p:xfrm>
          <a:off x="711588" y="4711729"/>
          <a:ext cx="10515600" cy="20116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COMAL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Jl. </a:t>
                      </a:r>
                      <a:r>
                        <a:rPr lang="id-ID" b="1" dirty="0" err="1">
                          <a:hlinkClick r:id="rId6"/>
                        </a:rPr>
                        <a:t>Jendral</a:t>
                      </a:r>
                      <a:r>
                        <a:rPr lang="id-ID" b="1" dirty="0">
                          <a:hlinkClick r:id="rId6"/>
                        </a:rPr>
                        <a:t> Sudirman </a:t>
                      </a:r>
                      <a:r>
                        <a:rPr lang="id-ID" b="1" dirty="0" err="1">
                          <a:hlinkClick r:id="rId6"/>
                        </a:rPr>
                        <a:t>No</a:t>
                      </a:r>
                      <a:r>
                        <a:rPr lang="id-ID" b="1" dirty="0">
                          <a:hlinkClick r:id="rId6"/>
                        </a:rPr>
                        <a:t>. 21 </a:t>
                      </a:r>
                      <a:r>
                        <a:rPr lang="id-ID" b="1" dirty="0" err="1">
                          <a:hlinkClick r:id="rId6"/>
                        </a:rPr>
                        <a:t>Purwoharjo</a:t>
                      </a:r>
                      <a:r>
                        <a:rPr lang="id-ID" b="1" dirty="0">
                          <a:hlinkClick r:id="rId6"/>
                        </a:rPr>
                        <a:t> </a:t>
                      </a:r>
                      <a:r>
                        <a:rPr lang="id-ID" b="1" dirty="0" err="1">
                          <a:hlinkClick r:id="rId6"/>
                        </a:rPr>
                        <a:t>Comal</a:t>
                      </a:r>
                      <a:r>
                        <a:rPr lang="id-ID" b="1" dirty="0">
                          <a:hlinkClick r:id="rId6"/>
                        </a:rPr>
                        <a:t> </a:t>
                      </a:r>
                      <a:r>
                        <a:rPr lang="id-ID" b="1" dirty="0" err="1">
                          <a:hlinkClick r:id="rId6"/>
                        </a:rPr>
                        <a:t>Kab</a:t>
                      </a:r>
                      <a:r>
                        <a:rPr lang="id-ID" b="1" dirty="0">
                          <a:hlinkClick r:id="rId6"/>
                        </a:rPr>
                        <a:t>. Pemalang ( </a:t>
                      </a:r>
                      <a:r>
                        <a:rPr lang="id-ID" b="1" dirty="0" err="1">
                          <a:hlinkClick r:id="rId6"/>
                        </a:rPr>
                        <a:t>Pantura</a:t>
                      </a:r>
                      <a:r>
                        <a:rPr lang="id-ID" b="1" dirty="0">
                          <a:hlinkClick r:id="rId6"/>
                        </a:rPr>
                        <a:t> ) - Jawa Tengah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COMAL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(0285) 577021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Wahyudi </a:t>
                      </a:r>
                      <a:r>
                        <a:rPr lang="id-ID" b="1" dirty="0" err="1"/>
                        <a:t>Sutoyo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29956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184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36966"/>
              </p:ext>
            </p:extLst>
          </p:nvPr>
        </p:nvGraphicFramePr>
        <p:xfrm>
          <a:off x="739724" y="1205345"/>
          <a:ext cx="10515600" cy="3200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CIREBON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2"/>
                        </a:rPr>
                        <a:t>Jl. </a:t>
                      </a:r>
                      <a:r>
                        <a:rPr lang="id-ID" b="1" dirty="0" err="1">
                          <a:hlinkClick r:id="rId2"/>
                        </a:rPr>
                        <a:t>Brigjen</a:t>
                      </a:r>
                      <a:r>
                        <a:rPr lang="id-ID" b="1" dirty="0">
                          <a:hlinkClick r:id="rId2"/>
                        </a:rPr>
                        <a:t> HR. Dharsono </a:t>
                      </a:r>
                      <a:r>
                        <a:rPr lang="id-ID" b="1" dirty="0" err="1">
                          <a:hlinkClick r:id="rId2"/>
                        </a:rPr>
                        <a:t>Km</a:t>
                      </a:r>
                      <a:r>
                        <a:rPr lang="id-ID" b="1" dirty="0">
                          <a:hlinkClick r:id="rId2"/>
                        </a:rPr>
                        <a:t> 4 </a:t>
                      </a:r>
                      <a:r>
                        <a:rPr lang="id-ID" b="1" dirty="0" err="1">
                          <a:hlinkClick r:id="rId2"/>
                        </a:rPr>
                        <a:t>No</a:t>
                      </a:r>
                      <a:r>
                        <a:rPr lang="id-ID" b="1" dirty="0">
                          <a:hlinkClick r:id="rId2"/>
                        </a:rPr>
                        <a:t> 2 C </a:t>
                      </a:r>
                      <a:r>
                        <a:rPr lang="id-ID" b="1" dirty="0" err="1">
                          <a:hlinkClick r:id="rId2"/>
                        </a:rPr>
                        <a:t>By</a:t>
                      </a:r>
                      <a:r>
                        <a:rPr lang="id-ID" b="1" dirty="0">
                          <a:hlinkClick r:id="rId2"/>
                        </a:rPr>
                        <a:t>. </a:t>
                      </a:r>
                      <a:r>
                        <a:rPr lang="id-ID" b="1" dirty="0" err="1">
                          <a:hlinkClick r:id="rId2"/>
                        </a:rPr>
                        <a:t>Pass</a:t>
                      </a:r>
                      <a:r>
                        <a:rPr lang="id-ID" b="1" dirty="0">
                          <a:hlinkClick r:id="rId2"/>
                        </a:rPr>
                        <a:t> RT. 001 RW. 002 Kesambi, Kota Cirebon, Jawa Barat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CIREBON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(0231) 488117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(0231) 488117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Lelly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TEGAL GUBUK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4"/>
                        </a:rPr>
                        <a:t>Jl By Pass Arjawinangun Ps Tegal Gubuk No. 40 - Cirebon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CIREBON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0813 2444 7470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Sarifudin</a:t>
                      </a:r>
                      <a:r>
                        <a:rPr lang="id-ID" b="1" dirty="0"/>
                        <a:t> B </a:t>
                      </a:r>
                      <a:r>
                        <a:rPr lang="id-ID" b="1" dirty="0" err="1"/>
                        <a:t>Dulwachid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2035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896661"/>
              </p:ext>
            </p:extLst>
          </p:nvPr>
        </p:nvGraphicFramePr>
        <p:xfrm>
          <a:off x="739726" y="404788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374618"/>
              </p:ext>
            </p:extLst>
          </p:nvPr>
        </p:nvGraphicFramePr>
        <p:xfrm>
          <a:off x="739724" y="4528841"/>
          <a:ext cx="10515600" cy="20116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DENPASAR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5"/>
                        </a:rPr>
                        <a:t>Jl. Pulau Roti No.1A Dukuh </a:t>
                      </a:r>
                      <a:r>
                        <a:rPr lang="id-ID" b="1" dirty="0" err="1">
                          <a:hlinkClick r:id="rId5"/>
                        </a:rPr>
                        <a:t>Pesirahan</a:t>
                      </a:r>
                      <a:r>
                        <a:rPr lang="id-ID" b="1" dirty="0">
                          <a:hlinkClick r:id="rId5"/>
                        </a:rPr>
                        <a:t>, </a:t>
                      </a:r>
                      <a:r>
                        <a:rPr lang="id-ID" b="1" dirty="0" err="1">
                          <a:hlinkClick r:id="rId5"/>
                        </a:rPr>
                        <a:t>Kel</a:t>
                      </a:r>
                      <a:r>
                        <a:rPr lang="id-ID" b="1" dirty="0">
                          <a:hlinkClick r:id="rId5"/>
                        </a:rPr>
                        <a:t>. </a:t>
                      </a:r>
                      <a:r>
                        <a:rPr lang="id-ID" b="1" dirty="0" err="1">
                          <a:hlinkClick r:id="rId5"/>
                        </a:rPr>
                        <a:t>Pedungan</a:t>
                      </a:r>
                      <a:r>
                        <a:rPr lang="id-ID" b="1" dirty="0">
                          <a:hlinkClick r:id="rId5"/>
                        </a:rPr>
                        <a:t>, </a:t>
                      </a:r>
                      <a:r>
                        <a:rPr lang="id-ID" b="1" dirty="0" err="1">
                          <a:hlinkClick r:id="rId5"/>
                        </a:rPr>
                        <a:t>Kec</a:t>
                      </a:r>
                      <a:r>
                        <a:rPr lang="id-ID" b="1" dirty="0">
                          <a:hlinkClick r:id="rId5"/>
                        </a:rPr>
                        <a:t>. Denpasar Selatan, Kota Denpasar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DENPASAR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(0361) 710103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(0361) 728306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Kadek</a:t>
                      </a:r>
                      <a:r>
                        <a:rPr lang="id-ID" b="1" dirty="0"/>
                        <a:t> </a:t>
                      </a:r>
                      <a:r>
                        <a:rPr lang="id-ID" b="1" dirty="0" err="1"/>
                        <a:t>Suwartini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9956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686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437458"/>
              </p:ext>
            </p:extLst>
          </p:nvPr>
        </p:nvGraphicFramePr>
        <p:xfrm>
          <a:off x="838200" y="1222030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DEPOK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2"/>
                        </a:rPr>
                        <a:t>Jl. Raya Margonda raya no.38 C dekat dengan JNE dan Indah Cargo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3"/>
                        </a:rPr>
                        <a:t>DEPOK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021-77201792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, Ridwan Sentana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00919"/>
              </p:ext>
            </p:extLst>
          </p:nvPr>
        </p:nvGraphicFramePr>
        <p:xfrm>
          <a:off x="838200" y="396070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756400"/>
              </p:ext>
            </p:extLst>
          </p:nvPr>
        </p:nvGraphicFramePr>
        <p:xfrm>
          <a:off x="838200" y="2823122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DUMAI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Jl. Janur Kuning/Jaya </a:t>
                      </a:r>
                      <a:r>
                        <a:rPr lang="id-ID" b="1" dirty="0" err="1">
                          <a:hlinkClick r:id="rId4"/>
                        </a:rPr>
                        <a:t>Mukti</a:t>
                      </a:r>
                      <a:r>
                        <a:rPr lang="id-ID" b="1" dirty="0">
                          <a:hlinkClick r:id="rId4"/>
                        </a:rPr>
                        <a:t> </a:t>
                      </a:r>
                      <a:r>
                        <a:rPr lang="id-ID" b="1" dirty="0" err="1">
                          <a:hlinkClick r:id="rId4"/>
                        </a:rPr>
                        <a:t>No</a:t>
                      </a:r>
                      <a:r>
                        <a:rPr lang="id-ID" b="1" dirty="0">
                          <a:hlinkClick r:id="rId4"/>
                        </a:rPr>
                        <a:t> 10 Dumai - Lego-lego Dumai - Riau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5"/>
                        </a:rPr>
                        <a:t>DUMAI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0852 7234 2002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Asep Suyono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949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515471"/>
              </p:ext>
            </p:extLst>
          </p:nvPr>
        </p:nvGraphicFramePr>
        <p:xfrm>
          <a:off x="838200" y="4606216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DURI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Jl. Hang Tuah No. 80 ( Samping Kantor Telkom Duri ) Riau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DURI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082386425114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0765 92116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Dupian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9025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92171"/>
              </p:ext>
            </p:extLst>
          </p:nvPr>
        </p:nvGraphicFramePr>
        <p:xfrm>
          <a:off x="838200" y="1134994"/>
          <a:ext cx="10515600" cy="5791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GARUT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2"/>
                        </a:rPr>
                        <a:t>JL. BRATAYUDHA NO. 45 - GARUT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3"/>
                        </a:rPr>
                        <a:t>GARUT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(0262) 240592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Desi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48045"/>
              </p:ext>
            </p:extLst>
          </p:nvPr>
        </p:nvGraphicFramePr>
        <p:xfrm>
          <a:off x="838200" y="348514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20952"/>
              </p:ext>
            </p:extLst>
          </p:nvPr>
        </p:nvGraphicFramePr>
        <p:xfrm>
          <a:off x="838200" y="1891139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GOMBONG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4"/>
                        </a:rPr>
                        <a:t>Jl. Yos Sudarso Barat (Sangkal Putung) No. 11 B - Gombong, Jawa Tengah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GOMBONG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0287 472158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0877 1537 4455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Ibu Suharti / Catur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650577"/>
              </p:ext>
            </p:extLst>
          </p:nvPr>
        </p:nvGraphicFramePr>
        <p:xfrm>
          <a:off x="838200" y="3498382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GRESIK 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hlinkClick r:id="rId6"/>
                        </a:rPr>
                        <a:t>JL. DR. WAHIDIN SUDIRO HUSODO NO. 748 ( </a:t>
                      </a:r>
                      <a:r>
                        <a:rPr lang="es-ES" b="1" dirty="0" err="1">
                          <a:hlinkClick r:id="rId6"/>
                        </a:rPr>
                        <a:t>Depan</a:t>
                      </a:r>
                      <a:r>
                        <a:rPr lang="es-ES" b="1" dirty="0">
                          <a:hlinkClick r:id="rId6"/>
                        </a:rPr>
                        <a:t> </a:t>
                      </a:r>
                      <a:r>
                        <a:rPr lang="es-ES" b="1" dirty="0" err="1">
                          <a:hlinkClick r:id="rId6"/>
                        </a:rPr>
                        <a:t>Kantor</a:t>
                      </a:r>
                      <a:r>
                        <a:rPr lang="es-ES" b="1" dirty="0">
                          <a:hlinkClick r:id="rId6"/>
                        </a:rPr>
                        <a:t> DPU </a:t>
                      </a:r>
                      <a:r>
                        <a:rPr lang="es-ES" b="1" dirty="0" err="1">
                          <a:hlinkClick r:id="rId6"/>
                        </a:rPr>
                        <a:t>Gresik</a:t>
                      </a:r>
                      <a:r>
                        <a:rPr lang="es-ES" b="1" dirty="0">
                          <a:hlinkClick r:id="rId6"/>
                        </a:rPr>
                        <a:t> )</a:t>
                      </a:r>
                      <a:endParaRPr lang="es-E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GRESIK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031-70771445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031-51164023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Whiwhin</a:t>
                      </a:r>
                      <a:r>
                        <a:rPr lang="id-ID" b="1" dirty="0"/>
                        <a:t> Al Amin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2231"/>
              </p:ext>
            </p:extLst>
          </p:nvPr>
        </p:nvGraphicFramePr>
        <p:xfrm>
          <a:off x="838200" y="5372899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JEMBER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hlinkClick r:id="rId8"/>
                        </a:rPr>
                        <a:t>JL S PARMAN NO 57 </a:t>
                      </a:r>
                      <a:r>
                        <a:rPr lang="en-US" b="1" dirty="0" err="1">
                          <a:hlinkClick r:id="rId8"/>
                        </a:rPr>
                        <a:t>Jember</a:t>
                      </a:r>
                      <a:r>
                        <a:rPr lang="en-US" b="1" dirty="0">
                          <a:hlinkClick r:id="rId8"/>
                        </a:rPr>
                        <a:t> - </a:t>
                      </a:r>
                      <a:r>
                        <a:rPr lang="en-US" b="1" dirty="0" err="1">
                          <a:hlinkClick r:id="rId8"/>
                        </a:rPr>
                        <a:t>Jawa</a:t>
                      </a:r>
                      <a:r>
                        <a:rPr lang="en-US" b="1" dirty="0">
                          <a:hlinkClick r:id="rId8"/>
                        </a:rPr>
                        <a:t> </a:t>
                      </a:r>
                      <a:r>
                        <a:rPr lang="en-US" b="1" dirty="0" err="1">
                          <a:hlinkClick r:id="rId8"/>
                        </a:rPr>
                        <a:t>Timur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9"/>
                        </a:rPr>
                        <a:t>JEMBER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(0331) 338474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(0331) 325449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Herdhianto</a:t>
                      </a:r>
                      <a:r>
                        <a:rPr lang="id-ID" b="1" dirty="0"/>
                        <a:t> &amp; Komariah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245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48766"/>
              </p:ext>
            </p:extLst>
          </p:nvPr>
        </p:nvGraphicFramePr>
        <p:xfrm>
          <a:off x="838200" y="348514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90229"/>
              </p:ext>
            </p:extLst>
          </p:nvPr>
        </p:nvGraphicFramePr>
        <p:xfrm>
          <a:off x="844062" y="1237960"/>
          <a:ext cx="10564836" cy="5176972"/>
        </p:xfrm>
        <a:graphic>
          <a:graphicData uri="http://schemas.openxmlformats.org/drawingml/2006/table">
            <a:tbl>
              <a:tblPr/>
              <a:tblGrid>
                <a:gridCol w="1760806"/>
                <a:gridCol w="1760806"/>
                <a:gridCol w="1760806"/>
                <a:gridCol w="1760806"/>
                <a:gridCol w="1760806"/>
                <a:gridCol w="1760806"/>
              </a:tblGrid>
              <a:tr h="472111">
                <a:tc>
                  <a:txBody>
                    <a:bodyPr/>
                    <a:lstStyle/>
                    <a:p>
                      <a:r>
                        <a:rPr lang="id-ID" sz="1300" b="1" dirty="0"/>
                        <a:t>AHOK MANGGA DUA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2"/>
                        </a:rPr>
                        <a:t>Jl Raya Mangga 2 Pasar Pagi Mangga 2 Blok PA No 5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(021) 6494114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Ahok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0007">
                <a:tc>
                  <a:txBody>
                    <a:bodyPr/>
                    <a:lstStyle/>
                    <a:p>
                      <a:r>
                        <a:rPr lang="id-ID" sz="1300" b="1" dirty="0"/>
                        <a:t>BEKASI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4"/>
                        </a:rPr>
                        <a:t>JL.CUT MUTIA NO.8 PRAPATAN RAWA PANJANG (SAMPING GEDUNG BALAI PUSATAKA)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(021) 70151157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Bpk. Tanjung Barangin angin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798957">
                <a:tc>
                  <a:txBody>
                    <a:bodyPr/>
                    <a:lstStyle/>
                    <a:p>
                      <a:r>
                        <a:rPr lang="id-ID" sz="1300" b="1" dirty="0"/>
                        <a:t>CEMPAKA MAS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5"/>
                        </a:rPr>
                        <a:t>Komp. Perkantoran CEMPAKA MAS Jl. Letjen Suprapto Blok C No. 32 Jakarta Pusat 10640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021-42870877,4269192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021-42870878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Alhamd Zulkarnain Ibrahim, SE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72111">
                <a:tc>
                  <a:txBody>
                    <a:bodyPr/>
                    <a:lstStyle/>
                    <a:p>
                      <a:r>
                        <a:rPr lang="id-ID" sz="1300" b="1" dirty="0"/>
                        <a:t>CENGKARENG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>
                          <a:hlinkClick r:id="rId6"/>
                        </a:rPr>
                        <a:t>Jl Cendrawasih Raya No 16 Cengkareng - Jakarta Barat</a:t>
                      </a:r>
                      <a:endParaRPr lang="sv-SE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 dirty="0">
                          <a:hlinkClick r:id="rId3"/>
                        </a:rPr>
                        <a:t>JAKARTA</a:t>
                      </a:r>
                      <a:endParaRPr lang="id-ID" sz="1300" b="1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(021) 37772929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0216195866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Lim Rulyani / Whisnu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63162">
                <a:tc>
                  <a:txBody>
                    <a:bodyPr/>
                    <a:lstStyle/>
                    <a:p>
                      <a:r>
                        <a:rPr lang="id-ID" sz="1300" b="1" dirty="0"/>
                        <a:t>CIPULIR COUNTER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300" b="1">
                          <a:hlinkClick r:id="rId7"/>
                        </a:rPr>
                        <a:t>Pasar Cipulir Blok AL 00 BKS 90LT Dasar</a:t>
                      </a:r>
                      <a:endParaRPr lang="es-ES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(021) 23996707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0856 9318 6136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Anton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690007">
                <a:tc>
                  <a:txBody>
                    <a:bodyPr/>
                    <a:lstStyle/>
                    <a:p>
                      <a:r>
                        <a:rPr lang="id-ID" sz="1300" b="1" dirty="0"/>
                        <a:t>CIRACAS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8"/>
                        </a:rPr>
                        <a:t>Jl. Tanah Merdeka No. 10 Samping RS Harapan Bunda , Kramat Jati - Jakarta Timur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0813 1559 2540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021-87784113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Rasiman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581059">
                <a:tc>
                  <a:txBody>
                    <a:bodyPr/>
                    <a:lstStyle/>
                    <a:p>
                      <a:r>
                        <a:rPr lang="id-ID" sz="1300" b="1" dirty="0"/>
                        <a:t>CONDET AGEN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300" b="1">
                          <a:hlinkClick r:id="rId9"/>
                        </a:rPr>
                        <a:t>Jl. Raya Condet Rt. 011/005 No. 8 Kel. Kramat Jati - Jakarta Timur</a:t>
                      </a:r>
                      <a:endParaRPr lang="nn-NO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>
                          <a:hlinkClick r:id="rId3"/>
                        </a:rPr>
                        <a:t>JAKARTA</a:t>
                      </a:r>
                      <a:endParaRPr lang="id-ID" sz="1300" b="1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021-98039203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/>
                        <a:t>081585848574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300" b="1" dirty="0" err="1"/>
                        <a:t>Bp</a:t>
                      </a:r>
                      <a:r>
                        <a:rPr lang="id-ID" sz="1300" b="1" dirty="0"/>
                        <a:t>. Muchsin Alatas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2560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4077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1643"/>
              </p:ext>
            </p:extLst>
          </p:nvPr>
        </p:nvGraphicFramePr>
        <p:xfrm>
          <a:off x="810065" y="306314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65511"/>
              </p:ext>
            </p:extLst>
          </p:nvPr>
        </p:nvGraphicFramePr>
        <p:xfrm>
          <a:off x="801854" y="1125412"/>
          <a:ext cx="10663314" cy="5331844"/>
        </p:xfrm>
        <a:graphic>
          <a:graphicData uri="http://schemas.openxmlformats.org/drawingml/2006/table">
            <a:tbl>
              <a:tblPr/>
              <a:tblGrid>
                <a:gridCol w="1777219"/>
                <a:gridCol w="1777219"/>
                <a:gridCol w="1777219"/>
                <a:gridCol w="1777219"/>
                <a:gridCol w="1777219"/>
                <a:gridCol w="1777219"/>
              </a:tblGrid>
              <a:tr h="342032">
                <a:tc>
                  <a:txBody>
                    <a:bodyPr/>
                    <a:lstStyle/>
                    <a:p>
                      <a:r>
                        <a:rPr lang="id-ID" sz="1150" b="1" dirty="0"/>
                        <a:t>DAKOTA LINTAS BUANA PT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2"/>
                        </a:rPr>
                        <a:t>Jl. Pahlawan Revolusi No. 123 Pondok Bambu - Jakarta Tumur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Argo Diono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172">
                <a:tc>
                  <a:txBody>
                    <a:bodyPr/>
                    <a:lstStyle/>
                    <a:p>
                      <a:r>
                        <a:rPr lang="id-ID" sz="1150" b="1" dirty="0"/>
                        <a:t>DIVISI KHUSUS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4"/>
                        </a:rPr>
                        <a:t>Jl. Pahlawan Revolusi No. 123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Poernama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63101">
                <a:tc>
                  <a:txBody>
                    <a:bodyPr/>
                    <a:lstStyle/>
                    <a:p>
                      <a:r>
                        <a:rPr lang="id-ID" sz="1150" b="1" dirty="0"/>
                        <a:t>GLODOK COUNTER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5"/>
                        </a:rPr>
                        <a:t>Jl Pangeran Jayakarta Blok E No 5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68771123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6253203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Joko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2032">
                <a:tc>
                  <a:txBody>
                    <a:bodyPr/>
                    <a:lstStyle/>
                    <a:p>
                      <a:r>
                        <a:rPr lang="id-ID" sz="1150" b="1" dirty="0"/>
                        <a:t>JAKARTA CABANG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150" b="1">
                          <a:hlinkClick r:id="rId6"/>
                        </a:rPr>
                        <a:t>Jl. DI Panjaitan No. 28 Kebon Nanas, Jakarta Timur</a:t>
                      </a:r>
                      <a:endParaRPr lang="fi-FI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8199793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85904138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Winda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20962">
                <a:tc>
                  <a:txBody>
                    <a:bodyPr/>
                    <a:lstStyle/>
                    <a:p>
                      <a:r>
                        <a:rPr lang="id-ID" sz="1150" b="1" dirty="0"/>
                        <a:t>JELAMBAR COUNTER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50" b="1">
                          <a:hlinkClick r:id="rId7"/>
                        </a:rPr>
                        <a:t>Jl. Permata Indah II Blok K No. 10 Kampung Gusti - Jakarta Barat</a:t>
                      </a:r>
                      <a:endParaRPr lang="sv-SE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021-6629953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99698110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Ayu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578823">
                <a:tc>
                  <a:txBody>
                    <a:bodyPr/>
                    <a:lstStyle/>
                    <a:p>
                      <a:r>
                        <a:rPr lang="id-ID" sz="1150" b="1" dirty="0"/>
                        <a:t>KEDOYA AGEN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8"/>
                        </a:rPr>
                        <a:t>Jl. Panjang Kedoya Arteri No. 3 Green Garden Kedoya Utara Kebun Jeruk - Jakarta Barat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021-5661673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021-5661673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Ecky Mohammad Ridwan Baso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63101">
                <a:tc>
                  <a:txBody>
                    <a:bodyPr/>
                    <a:lstStyle/>
                    <a:p>
                      <a:r>
                        <a:rPr lang="id-ID" sz="1150" b="1" dirty="0"/>
                        <a:t>KETAPANG AGEN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9"/>
                        </a:rPr>
                        <a:t>Jl. Zainul Arifin No. 48 Jakarta Barat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0216315079, 63859951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0813 1126 1859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Nanik Sulianti ( Wilan )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99893">
                <a:tc>
                  <a:txBody>
                    <a:bodyPr/>
                    <a:lstStyle/>
                    <a:p>
                      <a:r>
                        <a:rPr lang="id-ID" sz="1150" b="1" dirty="0"/>
                        <a:t>LENTENG AGUNG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10"/>
                        </a:rPr>
                        <a:t>Jl Raya Lenteng Agung Raya No 38 A Kel. Lenteng Agung, Kec. Jagakarsa - Jakarta Selatan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32167580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78838537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Meita Komariah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2032">
                <a:tc>
                  <a:txBody>
                    <a:bodyPr/>
                    <a:lstStyle/>
                    <a:p>
                      <a:r>
                        <a:rPr lang="id-ID" sz="1150" b="1" dirty="0"/>
                        <a:t>LIENDETEVES COUNTER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150" b="1">
                          <a:hlinkClick r:id="rId11"/>
                        </a:rPr>
                        <a:t>Jl Hayam Wuruk No 127 Semi Basement Blok B no 8</a:t>
                      </a:r>
                      <a:endParaRPr lang="nn-NO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62200844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62303235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Iwan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63101">
                <a:tc>
                  <a:txBody>
                    <a:bodyPr/>
                    <a:lstStyle/>
                    <a:p>
                      <a:r>
                        <a:rPr lang="id-ID" sz="1150" b="1" dirty="0"/>
                        <a:t>LODAN AGEN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12"/>
                        </a:rPr>
                        <a:t>Jl. Lodan Raya No. 15 B Jakarta Barat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(021) 69839343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021-6632723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M. Ferdiansyah / Marini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99893">
                <a:tc>
                  <a:txBody>
                    <a:bodyPr/>
                    <a:lstStyle/>
                    <a:p>
                      <a:r>
                        <a:rPr lang="id-ID" sz="1150" b="1" dirty="0"/>
                        <a:t>LUBANG BUAYA AGEN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13"/>
                        </a:rPr>
                        <a:t>Jl. Raya Pondok Gede Rt. 03/Rw. 01 No. 30 Lubang Buaya Pondok Gede - Bekasi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>
                          <a:hlinkClick r:id="rId3"/>
                        </a:rPr>
                        <a:t>JAKARTA</a:t>
                      </a:r>
                      <a:endParaRPr lang="id-ID" sz="1150" b="1"/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021-91024397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/>
                        <a:t>0818 0869 0652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50" b="1" dirty="0"/>
                        <a:t>Marzuki - Iqbal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926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1147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66735"/>
              </p:ext>
            </p:extLst>
          </p:nvPr>
        </p:nvGraphicFramePr>
        <p:xfrm>
          <a:off x="894471" y="320382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94591"/>
              </p:ext>
            </p:extLst>
          </p:nvPr>
        </p:nvGraphicFramePr>
        <p:xfrm>
          <a:off x="900329" y="1125408"/>
          <a:ext cx="10621110" cy="5543200"/>
        </p:xfrm>
        <a:graphic>
          <a:graphicData uri="http://schemas.openxmlformats.org/drawingml/2006/table">
            <a:tbl>
              <a:tblPr/>
              <a:tblGrid>
                <a:gridCol w="1770185"/>
                <a:gridCol w="1770185"/>
                <a:gridCol w="1770185"/>
                <a:gridCol w="1770185"/>
                <a:gridCol w="1770185"/>
                <a:gridCol w="1770185"/>
              </a:tblGrid>
              <a:tr h="315722">
                <a:tc>
                  <a:txBody>
                    <a:bodyPr/>
                    <a:lstStyle/>
                    <a:p>
                      <a:r>
                        <a:rPr lang="id-ID" sz="1400" b="1"/>
                        <a:t>MAMPANG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>
                          <a:hlinkClick r:id="rId2"/>
                        </a:rPr>
                        <a:t>Jl. Mampang Prapatan VIII No. 18 Jakarta Selatan</a:t>
                      </a:r>
                      <a:endParaRPr lang="fi-FI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021 79188146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0821 2245 6008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Mohamad Syaukani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63">
                <a:tc>
                  <a:txBody>
                    <a:bodyPr/>
                    <a:lstStyle/>
                    <a:p>
                      <a:r>
                        <a:rPr lang="id-ID" sz="1400" b="1" dirty="0"/>
                        <a:t>MANGGA DUA COUNTER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4"/>
                        </a:rPr>
                        <a:t>Jl. Pangeran Jayakarta Blok E No. 5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021-6253202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Lika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42863">
                <a:tc>
                  <a:txBody>
                    <a:bodyPr/>
                    <a:lstStyle/>
                    <a:p>
                      <a:r>
                        <a:rPr lang="id-ID" sz="1400" b="1" dirty="0"/>
                        <a:t>MERCK COUNTER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5"/>
                        </a:rPr>
                        <a:t>JL. TB SIMATUPANG NO. 8 PS. REBO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61439">
                <a:tc>
                  <a:txBody>
                    <a:bodyPr/>
                    <a:lstStyle/>
                    <a:p>
                      <a:r>
                        <a:rPr lang="id-ID" sz="1400" b="1" dirty="0"/>
                        <a:t>OTISTA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>
                          <a:hlinkClick r:id="rId6"/>
                        </a:rPr>
                        <a:t>Jl Otista III/G-337 RT 002 Rw. 002 Cipinang Cempedak Jatinegara - Jakarta Timur</a:t>
                      </a:r>
                      <a:endParaRPr lang="sv-SE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8584575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Hery Nursasono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70004">
                <a:tc>
                  <a:txBody>
                    <a:bodyPr/>
                    <a:lstStyle/>
                    <a:p>
                      <a:r>
                        <a:rPr lang="id-ID" sz="1400" b="1" dirty="0"/>
                        <a:t>PASAR PAGI COUNTER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7"/>
                        </a:rPr>
                        <a:t>Jl. Telepon No. 5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6914407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Endang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42863">
                <a:tc>
                  <a:txBody>
                    <a:bodyPr/>
                    <a:lstStyle/>
                    <a:p>
                      <a:r>
                        <a:rPr lang="id-ID" sz="1400" b="1" dirty="0"/>
                        <a:t>PEJATEN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>
                          <a:hlinkClick r:id="rId8"/>
                        </a:rPr>
                        <a:t>Jl. Pejaten Raya No. 26 Pasar Minggu</a:t>
                      </a:r>
                      <a:endParaRPr lang="es-ES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021-79180591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0816961228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Bapak H. Taufik Hasbullah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88580">
                <a:tc>
                  <a:txBody>
                    <a:bodyPr/>
                    <a:lstStyle/>
                    <a:p>
                      <a:r>
                        <a:rPr lang="id-ID" sz="1400" b="1" dirty="0"/>
                        <a:t>PENGGILINGAN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9"/>
                        </a:rPr>
                        <a:t>Jl Raya Penggilingan No. 8 Rt. 004 Rw. 004 Cakung - Jakarta Timur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92355571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Moh Rum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15722">
                <a:tc>
                  <a:txBody>
                    <a:bodyPr/>
                    <a:lstStyle/>
                    <a:p>
                      <a:r>
                        <a:rPr lang="id-ID" sz="1400" b="1" dirty="0"/>
                        <a:t>PETOGOGAN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10"/>
                        </a:rPr>
                        <a:t>Jl. Petogogan II No. 30 Blok A Kebayoran Baru - Jakarta Selatan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021 739 2186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Ir. Bratatridharma, MM / Rizky Div. Khs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70004">
                <a:tc>
                  <a:txBody>
                    <a:bodyPr/>
                    <a:lstStyle/>
                    <a:p>
                      <a:r>
                        <a:rPr lang="id-ID" sz="1400" b="1" dirty="0"/>
                        <a:t>PONDOK LABU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>
                          <a:hlinkClick r:id="rId11"/>
                        </a:rPr>
                        <a:t>Jl H Ipin No 8 Pondok Labu</a:t>
                      </a:r>
                      <a:endParaRPr lang="pt-BR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75912420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Wawa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15722">
                <a:tc>
                  <a:txBody>
                    <a:bodyPr/>
                    <a:lstStyle/>
                    <a:p>
                      <a:r>
                        <a:rPr lang="id-ID" sz="1400" b="1" dirty="0"/>
                        <a:t>RAWA BUAYA AGEN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12"/>
                        </a:rPr>
                        <a:t>Jl. Bojong Indah Raya No. 78 Rawa Buaya - Jakarta Barat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JAKARTA</a:t>
                      </a:r>
                      <a:endParaRPr lang="id-ID" sz="1400" b="1"/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021-5819543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0878 8538 8885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 err="1"/>
                        <a:t>Tomy</a:t>
                      </a:r>
                      <a:r>
                        <a:rPr lang="id-ID" sz="1400" b="1" dirty="0"/>
                        <a:t> Wijaya / Aries</a:t>
                      </a:r>
                    </a:p>
                  </a:txBody>
                  <a:tcPr marL="20920" marR="20920" marT="10460" marB="104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92675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2787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43274"/>
              </p:ext>
            </p:extLst>
          </p:nvPr>
        </p:nvGraphicFramePr>
        <p:xfrm>
          <a:off x="781929" y="306315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67789"/>
              </p:ext>
            </p:extLst>
          </p:nvPr>
        </p:nvGraphicFramePr>
        <p:xfrm>
          <a:off x="731519" y="1097281"/>
          <a:ext cx="10677378" cy="5620440"/>
        </p:xfrm>
        <a:graphic>
          <a:graphicData uri="http://schemas.openxmlformats.org/drawingml/2006/table">
            <a:tbl>
              <a:tblPr/>
              <a:tblGrid>
                <a:gridCol w="1779563"/>
                <a:gridCol w="1779563"/>
                <a:gridCol w="1779563"/>
                <a:gridCol w="1779563"/>
                <a:gridCol w="1779563"/>
                <a:gridCol w="1779563"/>
              </a:tblGrid>
              <a:tr h="792400">
                <a:tc>
                  <a:txBody>
                    <a:bodyPr/>
                    <a:lstStyle/>
                    <a:p>
                      <a:r>
                        <a:rPr lang="id-ID" sz="1600" b="1" dirty="0"/>
                        <a:t>RAWA DOMBA COUNTER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>
                          <a:hlinkClick r:id="rId2"/>
                        </a:rPr>
                        <a:t>JL. RAWA DOMBA N1 NO. 34 DUREN SAWIT - JAKARTA TIMUR</a:t>
                      </a:r>
                      <a:endParaRPr lang="pl-PL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021-8603278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021-98362283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Lika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824">
                <a:tc>
                  <a:txBody>
                    <a:bodyPr/>
                    <a:lstStyle/>
                    <a:p>
                      <a:r>
                        <a:rPr lang="id-ID" sz="1600" b="1" dirty="0"/>
                        <a:t>SAWAH BESAR COUNTER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>
                          <a:hlinkClick r:id="rId4"/>
                        </a:rPr>
                        <a:t>Jl. Karang Anyer B. II No. 03 Sawah Besar - Jakarta Barat</a:t>
                      </a:r>
                      <a:endParaRPr lang="sv-SE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021-6248102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Ita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643824">
                <a:tc>
                  <a:txBody>
                    <a:bodyPr/>
                    <a:lstStyle/>
                    <a:p>
                      <a:r>
                        <a:rPr lang="id-ID" sz="1600" b="1" dirty="0"/>
                        <a:t>SENEN AGEN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5"/>
                        </a:rPr>
                        <a:t>Jl. </a:t>
                      </a:r>
                      <a:r>
                        <a:rPr lang="id-ID" sz="1600" b="1" dirty="0" err="1">
                          <a:hlinkClick r:id="rId5"/>
                        </a:rPr>
                        <a:t>Kwini</a:t>
                      </a:r>
                      <a:r>
                        <a:rPr lang="id-ID" sz="1600" b="1" dirty="0">
                          <a:hlinkClick r:id="rId5"/>
                        </a:rPr>
                        <a:t> </a:t>
                      </a:r>
                      <a:r>
                        <a:rPr lang="id-ID" sz="1600" b="1" dirty="0" err="1">
                          <a:hlinkClick r:id="rId5"/>
                        </a:rPr>
                        <a:t>No</a:t>
                      </a:r>
                      <a:r>
                        <a:rPr lang="id-ID" sz="1600" b="1" dirty="0">
                          <a:hlinkClick r:id="rId5"/>
                        </a:rPr>
                        <a:t>. 1 Gedung TIMSCO Unit B.1 Senen - Jakarta Pusat</a:t>
                      </a:r>
                      <a:endParaRPr lang="id-ID" sz="1600" b="1" dirty="0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021-34831154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082310658363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Drs. Marimin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940974">
                <a:tc>
                  <a:txBody>
                    <a:bodyPr/>
                    <a:lstStyle/>
                    <a:p>
                      <a:r>
                        <a:rPr lang="id-ID" sz="1600" b="1" dirty="0"/>
                        <a:t>TAMAN SARI AGEN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>
                          <a:hlinkClick r:id="rId6"/>
                        </a:rPr>
                        <a:t>Taman Sari IV Rt. 012 Rw. 08 No. 62 Asam Reges – Jakarta Barat. (Tlp. 021-34627133 )</a:t>
                      </a:r>
                      <a:endParaRPr lang="fi-FI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021-6395465,62318633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0812 1213 8188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Yo Handy / Ameli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95250">
                <a:tc>
                  <a:txBody>
                    <a:bodyPr/>
                    <a:lstStyle/>
                    <a:p>
                      <a:r>
                        <a:rPr lang="id-ID" sz="1600" b="1" dirty="0"/>
                        <a:t>TAMBORA AGEN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>
                          <a:hlinkClick r:id="rId7"/>
                        </a:rPr>
                        <a:t>Jl. Tambora VIII No. 8 RT.007/01 - Jakarta Barat</a:t>
                      </a:r>
                      <a:endParaRPr lang="pt-BR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(021) 6906476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021-5819543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Tommy Wijaya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6675">
                <a:tc>
                  <a:txBody>
                    <a:bodyPr/>
                    <a:lstStyle/>
                    <a:p>
                      <a:r>
                        <a:rPr lang="id-ID" sz="1600" b="1" dirty="0"/>
                        <a:t>TANAH ABANG COUNTER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600" b="1">
                          <a:hlinkClick r:id="rId8"/>
                        </a:rPr>
                        <a:t>Jl kampung Bali I No 55</a:t>
                      </a:r>
                      <a:endParaRPr lang="nn-NO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JAKARTA</a:t>
                      </a:r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(021) 23996706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Dian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4331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4033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1398"/>
              </p:ext>
            </p:extLst>
          </p:nvPr>
        </p:nvGraphicFramePr>
        <p:xfrm>
          <a:off x="880403" y="320382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837799"/>
              </p:ext>
            </p:extLst>
          </p:nvPr>
        </p:nvGraphicFramePr>
        <p:xfrm>
          <a:off x="880404" y="1103331"/>
          <a:ext cx="10515600" cy="26212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JAMBI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2"/>
                        </a:rPr>
                        <a:t>Jl. Lingkar Barat </a:t>
                      </a:r>
                      <a:r>
                        <a:rPr lang="id-ID" sz="1600" b="1" dirty="0" err="1">
                          <a:hlinkClick r:id="rId2"/>
                        </a:rPr>
                        <a:t>Rt</a:t>
                      </a:r>
                      <a:r>
                        <a:rPr lang="id-ID" sz="1600" b="1" dirty="0">
                          <a:hlinkClick r:id="rId2"/>
                        </a:rPr>
                        <a:t>. 07 </a:t>
                      </a:r>
                      <a:r>
                        <a:rPr lang="id-ID" sz="1600" b="1" dirty="0" err="1">
                          <a:hlinkClick r:id="rId2"/>
                        </a:rPr>
                        <a:t>Kel</a:t>
                      </a:r>
                      <a:r>
                        <a:rPr lang="id-ID" sz="1600" b="1" dirty="0">
                          <a:hlinkClick r:id="rId2"/>
                        </a:rPr>
                        <a:t>. Kenali Besar, </a:t>
                      </a:r>
                      <a:r>
                        <a:rPr lang="id-ID" sz="1600" b="1" dirty="0" err="1">
                          <a:hlinkClick r:id="rId2"/>
                        </a:rPr>
                        <a:t>Kec</a:t>
                      </a:r>
                      <a:r>
                        <a:rPr lang="id-ID" sz="1600" b="1" dirty="0">
                          <a:hlinkClick r:id="rId2"/>
                        </a:rPr>
                        <a:t>. Kota Baru , Depan </a:t>
                      </a:r>
                      <a:r>
                        <a:rPr lang="id-ID" sz="1600" b="1" dirty="0" err="1">
                          <a:hlinkClick r:id="rId2"/>
                        </a:rPr>
                        <a:t>Kampoeng</a:t>
                      </a:r>
                      <a:r>
                        <a:rPr lang="id-ID" sz="1600" b="1" dirty="0">
                          <a:hlinkClick r:id="rId2"/>
                        </a:rPr>
                        <a:t> Raja - Jambi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JAMBI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0741-5917164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Febri/Anna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JAMBI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4"/>
                        </a:rPr>
                        <a:t>Jl. </a:t>
                      </a:r>
                      <a:r>
                        <a:rPr lang="id-ID" sz="1600" b="1" dirty="0" err="1">
                          <a:hlinkClick r:id="rId4"/>
                        </a:rPr>
                        <a:t>Hos</a:t>
                      </a:r>
                      <a:r>
                        <a:rPr lang="id-ID" sz="1600" b="1" dirty="0">
                          <a:hlinkClick r:id="rId4"/>
                        </a:rPr>
                        <a:t> </a:t>
                      </a:r>
                      <a:r>
                        <a:rPr lang="id-ID" sz="1600" b="1" dirty="0" err="1">
                          <a:hlinkClick r:id="rId4"/>
                        </a:rPr>
                        <a:t>Cokroaminoto</a:t>
                      </a:r>
                      <a:r>
                        <a:rPr lang="id-ID" sz="1600" b="1" dirty="0">
                          <a:hlinkClick r:id="rId4"/>
                        </a:rPr>
                        <a:t> Rt.10 </a:t>
                      </a:r>
                      <a:r>
                        <a:rPr lang="id-ID" sz="1600" b="1" dirty="0" err="1">
                          <a:hlinkClick r:id="rId4"/>
                        </a:rPr>
                        <a:t>No</a:t>
                      </a:r>
                      <a:r>
                        <a:rPr lang="id-ID" sz="1600" b="1" dirty="0">
                          <a:hlinkClick r:id="rId4"/>
                        </a:rPr>
                        <a:t>. 01 - Jambi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JAMBI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0471-445048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Ibu. Rohana &amp; </a:t>
                      </a:r>
                      <a:r>
                        <a:rPr lang="id-ID" sz="1600" b="1" dirty="0" err="1"/>
                        <a:t>Vita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1732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120481"/>
              </p:ext>
            </p:extLst>
          </p:nvPr>
        </p:nvGraphicFramePr>
        <p:xfrm>
          <a:off x="852268" y="3786755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JEPARA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Ds. Slungkep Rt. 005 / 003 Kayen Pati - Jawa Tengah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JEPARA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081 2292 5021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Rofiq </a:t>
                      </a:r>
                      <a:r>
                        <a:rPr lang="id-ID" b="1" dirty="0" err="1"/>
                        <a:t>Syafii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52888"/>
              </p:ext>
            </p:extLst>
          </p:nvPr>
        </p:nvGraphicFramePr>
        <p:xfrm>
          <a:off x="852268" y="4989560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JOMBANG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7"/>
                        </a:rPr>
                        <a:t>Jl Merdeka </a:t>
                      </a:r>
                      <a:r>
                        <a:rPr lang="id-ID" b="1" dirty="0" err="1">
                          <a:hlinkClick r:id="rId7"/>
                        </a:rPr>
                        <a:t>No</a:t>
                      </a:r>
                      <a:r>
                        <a:rPr lang="id-ID" b="1" dirty="0">
                          <a:hlinkClick r:id="rId7"/>
                        </a:rPr>
                        <a:t> 136 RT. 01 RW. 01 </a:t>
                      </a:r>
                      <a:r>
                        <a:rPr lang="id-ID" b="1" dirty="0" err="1">
                          <a:hlinkClick r:id="rId7"/>
                        </a:rPr>
                        <a:t>Mojongapit</a:t>
                      </a:r>
                      <a:r>
                        <a:rPr lang="id-ID" b="1" dirty="0">
                          <a:hlinkClick r:id="rId7"/>
                        </a:rPr>
                        <a:t>, Jombang - </a:t>
                      </a:r>
                      <a:r>
                        <a:rPr lang="id-ID" b="1" dirty="0" err="1">
                          <a:hlinkClick r:id="rId7"/>
                        </a:rPr>
                        <a:t>Kab</a:t>
                      </a:r>
                      <a:r>
                        <a:rPr lang="id-ID" b="1" dirty="0">
                          <a:hlinkClick r:id="rId7"/>
                        </a:rPr>
                        <a:t>. Jombang, Jawa Timur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8"/>
                        </a:rPr>
                        <a:t>JOMBANG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(0321) 866695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(0321) 866695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Abdul </a:t>
                      </a:r>
                      <a:r>
                        <a:rPr lang="id-ID" b="1" dirty="0" err="1"/>
                        <a:t>Munim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8152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060339"/>
              </p:ext>
            </p:extLst>
          </p:nvPr>
        </p:nvGraphicFramePr>
        <p:xfrm>
          <a:off x="815927" y="1083214"/>
          <a:ext cx="10592970" cy="4177679"/>
        </p:xfrm>
        <a:graphic>
          <a:graphicData uri="http://schemas.openxmlformats.org/drawingml/2006/table">
            <a:tbl>
              <a:tblPr/>
              <a:tblGrid>
                <a:gridCol w="1765495"/>
                <a:gridCol w="1765495"/>
                <a:gridCol w="1765495"/>
                <a:gridCol w="1765495"/>
                <a:gridCol w="1765495"/>
                <a:gridCol w="1765495"/>
              </a:tblGrid>
              <a:tr h="649861">
                <a:tc>
                  <a:txBody>
                    <a:bodyPr/>
                    <a:lstStyle/>
                    <a:p>
                      <a:r>
                        <a:rPr lang="id-ID" sz="1600" b="1" dirty="0"/>
                        <a:t>JODOG AGEN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2"/>
                        </a:rPr>
                        <a:t>Jl Dukuh </a:t>
                      </a:r>
                      <a:r>
                        <a:rPr lang="id-ID" sz="1600" b="1" dirty="0" err="1">
                          <a:hlinkClick r:id="rId2"/>
                        </a:rPr>
                        <a:t>Jodog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JOGJAKARTA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(0274) 6556122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Subiyanto</a:t>
                      </a:r>
                      <a:r>
                        <a:rPr lang="id-ID" sz="1600" b="1" dirty="0"/>
                        <a:t> / Heru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3909">
                <a:tc>
                  <a:txBody>
                    <a:bodyPr/>
                    <a:lstStyle/>
                    <a:p>
                      <a:r>
                        <a:rPr lang="id-ID" sz="1600" b="1" dirty="0"/>
                        <a:t>SUPENO AGEN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4"/>
                        </a:rPr>
                        <a:t>JL. MENTERI SUPENO102 B YOGYAKARTA (BELAKANG TOKO GARHA AC)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JOGJAKARTA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(0274) 7471400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Hianto</a:t>
                      </a:r>
                      <a:r>
                        <a:rPr lang="id-ID" sz="1600" b="1" dirty="0"/>
                        <a:t> Hartono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763909">
                <a:tc>
                  <a:txBody>
                    <a:bodyPr/>
                    <a:lstStyle/>
                    <a:p>
                      <a:r>
                        <a:rPr lang="id-ID" sz="1600" b="1" dirty="0"/>
                        <a:t>YOGYAKARTA CABANG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5"/>
                        </a:rPr>
                        <a:t>Jl. Sugeng Jeroni No. 79, Patung Puluhan - Wirobrajan, Yogyakarta - DI Yogyakarta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JOGJAKARTA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(0274 ) 389133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(0274 ) 389133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Eko </a:t>
                      </a:r>
                      <a:r>
                        <a:rPr lang="id-ID" sz="1600" b="1" dirty="0" err="1"/>
                        <a:t>Woelandari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065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28567"/>
              </p:ext>
            </p:extLst>
          </p:nvPr>
        </p:nvGraphicFramePr>
        <p:xfrm>
          <a:off x="824132" y="320382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11965"/>
              </p:ext>
            </p:extLst>
          </p:nvPr>
        </p:nvGraphicFramePr>
        <p:xfrm>
          <a:off x="767860" y="5232227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JUWANA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 KH Mansur No 291 Kauman Pati Jawa tengah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JUWANA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(0295) 5517335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0812 2866 519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Triyono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084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542" y="365126"/>
            <a:ext cx="9735355" cy="1077308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latin typeface="+mn-lt"/>
              </a:rPr>
              <a:t>JASA PENGIRIMAN BARANG DARI WONOSOBO KE KOTA LAIN DI INDONESIA</a:t>
            </a:r>
            <a:endParaRPr lang="id-ID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b="1" dirty="0" smtClean="0"/>
              <a:t>Untuk mengirim NASKURU dari pabrik di Wonosobo ke kota lain di seluruh Indonesia menggunakan jasa paket kargo dari perusahaan swasta sebagai berikut :</a:t>
            </a:r>
          </a:p>
          <a:p>
            <a:r>
              <a:rPr lang="id-ID" sz="3200" b="1" dirty="0" err="1" smtClean="0"/>
              <a:t>Dakota</a:t>
            </a:r>
            <a:r>
              <a:rPr lang="id-ID" sz="3200" b="1" dirty="0" smtClean="0"/>
              <a:t> Kargo PT </a:t>
            </a:r>
            <a:r>
              <a:rPr lang="id-ID" sz="3200" b="1" dirty="0" err="1" smtClean="0"/>
              <a:t>Dakota</a:t>
            </a:r>
            <a:r>
              <a:rPr lang="id-ID" sz="3200" b="1" dirty="0" smtClean="0"/>
              <a:t> Buana Semesta</a:t>
            </a:r>
          </a:p>
          <a:p>
            <a:r>
              <a:rPr lang="id-ID" sz="3200" b="1" dirty="0" err="1" smtClean="0"/>
              <a:t>Ekpedisi</a:t>
            </a:r>
            <a:r>
              <a:rPr lang="id-ID" sz="3200" b="1" dirty="0" smtClean="0"/>
              <a:t> ELTEHA</a:t>
            </a:r>
          </a:p>
          <a:p>
            <a:r>
              <a:rPr lang="id-ID" sz="3200" b="1" dirty="0" err="1" smtClean="0"/>
              <a:t>Ekpedisi</a:t>
            </a:r>
            <a:r>
              <a:rPr lang="id-ID" sz="3200" b="1" dirty="0" smtClean="0"/>
              <a:t> Pahala Express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1687078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48991"/>
              </p:ext>
            </p:extLst>
          </p:nvPr>
        </p:nvGraphicFramePr>
        <p:xfrm>
          <a:off x="838200" y="1033005"/>
          <a:ext cx="10515600" cy="13868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KARAWANG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2"/>
                        </a:rPr>
                        <a:t>Jl. Raya Karawang - Cikampek ( Seberang Terminal </a:t>
                      </a:r>
                      <a:r>
                        <a:rPr lang="id-ID" sz="1700" b="1" dirty="0" err="1">
                          <a:hlinkClick r:id="rId2"/>
                        </a:rPr>
                        <a:t>Klari</a:t>
                      </a:r>
                      <a:r>
                        <a:rPr lang="id-ID" sz="1700" b="1" dirty="0">
                          <a:hlinkClick r:id="rId2"/>
                        </a:rPr>
                        <a:t> )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KARAWANG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0813 7373 7422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/>
                        <a:t>Ardi </a:t>
                      </a:r>
                      <a:r>
                        <a:rPr lang="id-ID" sz="1700" b="1" dirty="0" err="1"/>
                        <a:t>Yuwono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65540"/>
              </p:ext>
            </p:extLst>
          </p:nvPr>
        </p:nvGraphicFramePr>
        <p:xfrm>
          <a:off x="838200" y="264108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401552"/>
              </p:ext>
            </p:extLst>
          </p:nvPr>
        </p:nvGraphicFramePr>
        <p:xfrm>
          <a:off x="824132" y="2429224"/>
          <a:ext cx="10515600" cy="30327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KEDIRI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4"/>
                        </a:rPr>
                        <a:t>Jl Sultan Agung No.24 Dusun </a:t>
                      </a:r>
                      <a:r>
                        <a:rPr lang="id-ID" sz="1700" b="1" dirty="0" err="1">
                          <a:hlinkClick r:id="rId4"/>
                        </a:rPr>
                        <a:t>Kedungsingkal</a:t>
                      </a:r>
                      <a:r>
                        <a:rPr lang="id-ID" sz="1700" b="1" dirty="0">
                          <a:hlinkClick r:id="rId4"/>
                        </a:rPr>
                        <a:t> </a:t>
                      </a:r>
                      <a:r>
                        <a:rPr lang="id-ID" sz="1700" b="1" dirty="0" err="1">
                          <a:hlinkClick r:id="rId4"/>
                        </a:rPr>
                        <a:t>Rt</a:t>
                      </a:r>
                      <a:r>
                        <a:rPr lang="id-ID" sz="1700" b="1" dirty="0">
                          <a:hlinkClick r:id="rId4"/>
                        </a:rPr>
                        <a:t> 04/04 Desa </a:t>
                      </a:r>
                      <a:r>
                        <a:rPr lang="id-ID" sz="1700" b="1" dirty="0" err="1">
                          <a:hlinkClick r:id="rId4"/>
                        </a:rPr>
                        <a:t>Ketanon</a:t>
                      </a:r>
                      <a:r>
                        <a:rPr lang="id-ID" sz="1700" b="1" dirty="0">
                          <a:hlinkClick r:id="rId4"/>
                        </a:rPr>
                        <a:t> </a:t>
                      </a:r>
                      <a:r>
                        <a:rPr lang="id-ID" sz="1700" b="1" dirty="0" err="1">
                          <a:hlinkClick r:id="rId4"/>
                        </a:rPr>
                        <a:t>Tulung</a:t>
                      </a:r>
                      <a:r>
                        <a:rPr lang="id-ID" sz="1700" b="1" dirty="0">
                          <a:hlinkClick r:id="rId4"/>
                        </a:rPr>
                        <a:t> Agung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5"/>
                        </a:rPr>
                        <a:t>KEDIRI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(0355) 333042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Ibu Ali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KEDIRI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Jl. Mauni No. 65 Kel. Bangsal Kec. Pesantren - Kota Kediri, Jawa Timur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5"/>
                        </a:rPr>
                        <a:t>KEDIRI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(0354) 699460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(0354) 699460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/>
                        <a:t>Jarot </a:t>
                      </a:r>
                      <a:r>
                        <a:rPr lang="id-ID" sz="1700" b="1" dirty="0" err="1"/>
                        <a:t>Kaseno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035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067148"/>
              </p:ext>
            </p:extLst>
          </p:nvPr>
        </p:nvGraphicFramePr>
        <p:xfrm>
          <a:off x="810064" y="5587430"/>
          <a:ext cx="10515600" cy="11277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KENDAL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7"/>
                        </a:rPr>
                        <a:t>Jl. Soekarno Hatta </a:t>
                      </a:r>
                      <a:r>
                        <a:rPr lang="id-ID" sz="1700" b="1" dirty="0" err="1">
                          <a:hlinkClick r:id="rId7"/>
                        </a:rPr>
                        <a:t>No</a:t>
                      </a:r>
                      <a:r>
                        <a:rPr lang="id-ID" sz="1700" b="1" dirty="0">
                          <a:hlinkClick r:id="rId7"/>
                        </a:rPr>
                        <a:t>. 109 </a:t>
                      </a:r>
                      <a:r>
                        <a:rPr lang="id-ID" sz="1700" b="1" dirty="0" err="1">
                          <a:hlinkClick r:id="rId7"/>
                        </a:rPr>
                        <a:t>Weleri</a:t>
                      </a:r>
                      <a:r>
                        <a:rPr lang="id-ID" sz="1700" b="1" dirty="0">
                          <a:hlinkClick r:id="rId7"/>
                        </a:rPr>
                        <a:t> - Kendal - Jateng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8"/>
                        </a:rPr>
                        <a:t>KENDAL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081229537202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/>
                        <a:t>Bapak </a:t>
                      </a:r>
                      <a:r>
                        <a:rPr lang="id-ID" sz="1700" b="1" dirty="0" err="1"/>
                        <a:t>Suramin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13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77627"/>
              </p:ext>
            </p:extLst>
          </p:nvPr>
        </p:nvGraphicFramePr>
        <p:xfrm>
          <a:off x="799564" y="318797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83358"/>
              </p:ext>
            </p:extLst>
          </p:nvPr>
        </p:nvGraphicFramePr>
        <p:xfrm>
          <a:off x="838200" y="1097751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KLATEN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2"/>
                        </a:rPr>
                        <a:t>Jl. </a:t>
                      </a:r>
                      <a:r>
                        <a:rPr lang="id-ID" b="1" dirty="0" err="1">
                          <a:hlinkClick r:id="rId2"/>
                        </a:rPr>
                        <a:t>Dipenogoro</a:t>
                      </a:r>
                      <a:r>
                        <a:rPr lang="id-ID" b="1" dirty="0">
                          <a:hlinkClick r:id="rId2"/>
                        </a:rPr>
                        <a:t> </a:t>
                      </a:r>
                      <a:r>
                        <a:rPr lang="id-ID" b="1" dirty="0" err="1">
                          <a:hlinkClick r:id="rId2"/>
                        </a:rPr>
                        <a:t>No</a:t>
                      </a:r>
                      <a:r>
                        <a:rPr lang="id-ID" b="1" dirty="0">
                          <a:hlinkClick r:id="rId2"/>
                        </a:rPr>
                        <a:t>. 9 </a:t>
                      </a:r>
                      <a:r>
                        <a:rPr lang="id-ID" b="1" dirty="0" err="1">
                          <a:hlinkClick r:id="rId2"/>
                        </a:rPr>
                        <a:t>By</a:t>
                      </a:r>
                      <a:r>
                        <a:rPr lang="id-ID" b="1" dirty="0">
                          <a:hlinkClick r:id="rId2"/>
                        </a:rPr>
                        <a:t>. </a:t>
                      </a:r>
                      <a:r>
                        <a:rPr lang="id-ID" b="1" dirty="0" err="1">
                          <a:hlinkClick r:id="rId2"/>
                        </a:rPr>
                        <a:t>Karanganom</a:t>
                      </a:r>
                      <a:r>
                        <a:rPr lang="id-ID" b="1" dirty="0">
                          <a:hlinkClick r:id="rId2"/>
                        </a:rPr>
                        <a:t>, Klaten Utara - Klaten, Jawa Tengah 59311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KLATEN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0272 - 321025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Prihana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258"/>
              </p:ext>
            </p:extLst>
          </p:nvPr>
        </p:nvGraphicFramePr>
        <p:xfrm>
          <a:off x="812439" y="2897747"/>
          <a:ext cx="10572486" cy="3454271"/>
        </p:xfrm>
        <a:graphic>
          <a:graphicData uri="http://schemas.openxmlformats.org/drawingml/2006/table">
            <a:tbl>
              <a:tblPr/>
              <a:tblGrid>
                <a:gridCol w="1762081"/>
                <a:gridCol w="1762081"/>
                <a:gridCol w="1762081"/>
                <a:gridCol w="1762081"/>
                <a:gridCol w="1762081"/>
                <a:gridCol w="1762081"/>
              </a:tblGrid>
              <a:tr h="1417383">
                <a:tc>
                  <a:txBody>
                    <a:bodyPr/>
                    <a:lstStyle/>
                    <a:p>
                      <a:r>
                        <a:rPr lang="id-ID" sz="1700" b="1" dirty="0"/>
                        <a:t>KUDUS CABANG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4"/>
                        </a:rPr>
                        <a:t>Jl . R. Agil Kusumadya. Ruko Golden Kususma Indah No. 104 B Kudus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5"/>
                        </a:rPr>
                        <a:t>KUDUS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(0291) 437995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Dian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17383">
                <a:tc>
                  <a:txBody>
                    <a:bodyPr/>
                    <a:lstStyle/>
                    <a:p>
                      <a:r>
                        <a:rPr lang="id-ID" sz="1700" b="1" dirty="0"/>
                        <a:t>KUDUS COUNTER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Jl. Jend. Sudirman. Kios Depan Gudang Ngasirah No. 15-16 - Kudus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5"/>
                        </a:rPr>
                        <a:t>KUDUS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0291-446136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Heri setiyono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9505">
                <a:tc>
                  <a:txBody>
                    <a:bodyPr/>
                    <a:lstStyle/>
                    <a:p>
                      <a:r>
                        <a:rPr lang="id-ID" sz="1700" b="1" dirty="0"/>
                        <a:t>LUKMONO HADI AGEN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b="1">
                          <a:hlinkClick r:id="rId7"/>
                        </a:rPr>
                        <a:t>Jl Lukmono Hadi No 29</a:t>
                      </a:r>
                      <a:endParaRPr lang="it-IT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5"/>
                        </a:rPr>
                        <a:t>KUDUS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(0295) 5517335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 err="1"/>
                        <a:t>Triyono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90625" y="1801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198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20365"/>
              </p:ext>
            </p:extLst>
          </p:nvPr>
        </p:nvGraphicFramePr>
        <p:xfrm>
          <a:off x="838200" y="306315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098302"/>
              </p:ext>
            </p:extLst>
          </p:nvPr>
        </p:nvGraphicFramePr>
        <p:xfrm>
          <a:off x="838200" y="1138516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KUPANG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>
                          <a:hlinkClick r:id="rId2"/>
                        </a:rPr>
                        <a:t>Jl</a:t>
                      </a:r>
                      <a:r>
                        <a:rPr lang="es-ES" b="1" dirty="0">
                          <a:hlinkClick r:id="rId2"/>
                        </a:rPr>
                        <a:t> Timor Raya No. 12 RT 02/01 </a:t>
                      </a:r>
                      <a:r>
                        <a:rPr lang="es-ES" b="1" dirty="0" err="1">
                          <a:hlinkClick r:id="rId2"/>
                        </a:rPr>
                        <a:t>Kel</a:t>
                      </a:r>
                      <a:r>
                        <a:rPr lang="es-ES" b="1" dirty="0">
                          <a:hlinkClick r:id="rId2"/>
                        </a:rPr>
                        <a:t> </a:t>
                      </a:r>
                      <a:r>
                        <a:rPr lang="es-ES" b="1" dirty="0" err="1">
                          <a:hlinkClick r:id="rId2"/>
                        </a:rPr>
                        <a:t>Oeba</a:t>
                      </a:r>
                      <a:endParaRPr lang="es-E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KUPANG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0852 269 333 66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Zadrak</a:t>
                      </a:r>
                      <a:r>
                        <a:rPr lang="id-ID" b="1" dirty="0"/>
                        <a:t> Mira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899439"/>
              </p:ext>
            </p:extLst>
          </p:nvPr>
        </p:nvGraphicFramePr>
        <p:xfrm>
          <a:off x="838200" y="2109195"/>
          <a:ext cx="10515600" cy="20116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LUBUK LINGGAU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Jl. </a:t>
                      </a:r>
                      <a:r>
                        <a:rPr lang="id-ID" b="1" dirty="0" err="1">
                          <a:hlinkClick r:id="rId4"/>
                        </a:rPr>
                        <a:t>Jend</a:t>
                      </a:r>
                      <a:r>
                        <a:rPr lang="id-ID" b="1" dirty="0">
                          <a:hlinkClick r:id="rId4"/>
                        </a:rPr>
                        <a:t>. Besar </a:t>
                      </a:r>
                      <a:r>
                        <a:rPr lang="id-ID" b="1" dirty="0" err="1">
                          <a:hlinkClick r:id="rId4"/>
                        </a:rPr>
                        <a:t>H.M</a:t>
                      </a:r>
                      <a:r>
                        <a:rPr lang="id-ID" b="1" dirty="0">
                          <a:hlinkClick r:id="rId4"/>
                        </a:rPr>
                        <a:t> Soeharto </a:t>
                      </a:r>
                      <a:r>
                        <a:rPr lang="id-ID" b="1" dirty="0" err="1">
                          <a:hlinkClick r:id="rId4"/>
                        </a:rPr>
                        <a:t>No</a:t>
                      </a:r>
                      <a:r>
                        <a:rPr lang="id-ID" b="1" dirty="0">
                          <a:hlinkClick r:id="rId4"/>
                        </a:rPr>
                        <a:t>. 06 </a:t>
                      </a:r>
                      <a:r>
                        <a:rPr lang="id-ID" b="1" dirty="0" err="1">
                          <a:hlinkClick r:id="rId4"/>
                        </a:rPr>
                        <a:t>Kel</a:t>
                      </a:r>
                      <a:r>
                        <a:rPr lang="id-ID" b="1" dirty="0">
                          <a:hlinkClick r:id="rId4"/>
                        </a:rPr>
                        <a:t>. Simpang Periuk, </a:t>
                      </a:r>
                      <a:r>
                        <a:rPr lang="id-ID" b="1" dirty="0" err="1">
                          <a:hlinkClick r:id="rId4"/>
                        </a:rPr>
                        <a:t>Kec</a:t>
                      </a:r>
                      <a:r>
                        <a:rPr lang="id-ID" b="1" dirty="0">
                          <a:hlinkClick r:id="rId4"/>
                        </a:rPr>
                        <a:t>. Lubuklinggau Selatan II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5"/>
                        </a:rPr>
                        <a:t>LUBUK LINGGAU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0733-453150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0813 7330 0246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K. </a:t>
                      </a:r>
                      <a:r>
                        <a:rPr lang="id-ID" b="1" dirty="0" err="1"/>
                        <a:t>Hardiansyah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813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439191"/>
              </p:ext>
            </p:extLst>
          </p:nvPr>
        </p:nvGraphicFramePr>
        <p:xfrm>
          <a:off x="838200" y="4173168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MADIUN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Rado Trade Center. Jl. Ring Road Barat, Ruko A. 27 Madiun - Jawa Timur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MADIUN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(0351) 471108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Novitasari</a:t>
                      </a:r>
                      <a:r>
                        <a:rPr lang="id-ID" b="1" dirty="0"/>
                        <a:t> Dwi </a:t>
                      </a:r>
                      <a:r>
                        <a:rPr lang="id-ID" b="1" dirty="0" err="1"/>
                        <a:t>Roosana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5690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221514"/>
              </p:ext>
            </p:extLst>
          </p:nvPr>
        </p:nvGraphicFramePr>
        <p:xfrm>
          <a:off x="824132" y="165635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634324"/>
              </p:ext>
            </p:extLst>
          </p:nvPr>
        </p:nvGraphicFramePr>
        <p:xfrm>
          <a:off x="838200" y="909915"/>
          <a:ext cx="10515600" cy="11582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400" b="1" dirty="0"/>
                        <a:t>MAGELANG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hlinkClick r:id="rId2"/>
                        </a:rPr>
                        <a:t>Kios PJKA B-30 </a:t>
                      </a:r>
                      <a:r>
                        <a:rPr lang="id-ID" sz="1400" b="1" dirty="0" err="1">
                          <a:hlinkClick r:id="rId2"/>
                        </a:rPr>
                        <a:t>Kebonpolo</a:t>
                      </a:r>
                      <a:r>
                        <a:rPr lang="id-ID" sz="1400" b="1" dirty="0">
                          <a:hlinkClick r:id="rId2"/>
                        </a:rPr>
                        <a:t>,</a:t>
                      </a:r>
                      <a:r>
                        <a:rPr lang="id-ID" sz="1400" b="1" dirty="0" err="1">
                          <a:hlinkClick r:id="rId2"/>
                        </a:rPr>
                        <a:t>Petrobangsan</a:t>
                      </a:r>
                      <a:r>
                        <a:rPr lang="id-ID" sz="1400" b="1" dirty="0">
                          <a:hlinkClick r:id="rId2"/>
                        </a:rPr>
                        <a:t> - Magelang Utara, Magelang - Jawa Tengah 56116</a:t>
                      </a:r>
                      <a:endParaRPr lang="id-ID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MAGELANG</a:t>
                      </a:r>
                      <a:endParaRPr lang="id-ID" sz="14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(0293) 362201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(0293) 362201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/>
                        <a:t>Sukardi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8391"/>
              </p:ext>
            </p:extLst>
          </p:nvPr>
        </p:nvGraphicFramePr>
        <p:xfrm>
          <a:off x="810064" y="2095098"/>
          <a:ext cx="10515600" cy="5181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400" b="1" dirty="0"/>
                        <a:t>MAJALENGKA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hlinkClick r:id="rId4"/>
                        </a:rPr>
                        <a:t>Jl. KH. Abdul Halim No. 528-530</a:t>
                      </a:r>
                      <a:endParaRPr lang="pt-BR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5"/>
                        </a:rPr>
                        <a:t>MAJALENGKA</a:t>
                      </a:r>
                      <a:endParaRPr lang="id-ID" sz="14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0233-281655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0233-281644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/>
                        <a:t>Lely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51045"/>
              </p:ext>
            </p:extLst>
          </p:nvPr>
        </p:nvGraphicFramePr>
        <p:xfrm>
          <a:off x="824132" y="2657816"/>
          <a:ext cx="10515600" cy="5181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400" b="1" dirty="0"/>
                        <a:t>MAKASSAR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hlinkClick r:id="rId6"/>
                        </a:rPr>
                        <a:t>Jl. Sungai </a:t>
                      </a:r>
                      <a:r>
                        <a:rPr lang="id-ID" sz="1400" b="1" dirty="0" err="1">
                          <a:hlinkClick r:id="rId6"/>
                        </a:rPr>
                        <a:t>Saddang</a:t>
                      </a:r>
                      <a:r>
                        <a:rPr lang="id-ID" sz="1400" b="1" dirty="0">
                          <a:hlinkClick r:id="rId6"/>
                        </a:rPr>
                        <a:t> Baru </a:t>
                      </a:r>
                      <a:r>
                        <a:rPr lang="id-ID" sz="1400" b="1" dirty="0" err="1">
                          <a:hlinkClick r:id="rId6"/>
                        </a:rPr>
                        <a:t>No</a:t>
                      </a:r>
                      <a:r>
                        <a:rPr lang="id-ID" sz="1400" b="1" dirty="0">
                          <a:hlinkClick r:id="rId6"/>
                        </a:rPr>
                        <a:t>. 51</a:t>
                      </a:r>
                      <a:endParaRPr lang="id-ID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7"/>
                        </a:rPr>
                        <a:t>MAKASSAR</a:t>
                      </a:r>
                      <a:endParaRPr lang="id-ID" sz="14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(0411)454782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0852 5538 7747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 err="1"/>
                        <a:t>Jumriah</a:t>
                      </a:r>
                      <a:endParaRPr lang="id-ID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455430"/>
              </p:ext>
            </p:extLst>
          </p:nvPr>
        </p:nvGraphicFramePr>
        <p:xfrm>
          <a:off x="838197" y="3221494"/>
          <a:ext cx="10584768" cy="3516216"/>
        </p:xfrm>
        <a:graphic>
          <a:graphicData uri="http://schemas.openxmlformats.org/drawingml/2006/table">
            <a:tbl>
              <a:tblPr/>
              <a:tblGrid>
                <a:gridCol w="1764128"/>
                <a:gridCol w="1764128"/>
                <a:gridCol w="1764128"/>
                <a:gridCol w="1764128"/>
                <a:gridCol w="1764128"/>
                <a:gridCol w="1764128"/>
              </a:tblGrid>
              <a:tr h="717595">
                <a:tc>
                  <a:txBody>
                    <a:bodyPr/>
                    <a:lstStyle/>
                    <a:p>
                      <a:r>
                        <a:rPr lang="id-ID" sz="1200" b="1" dirty="0"/>
                        <a:t>MALANG CABANG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 dirty="0">
                          <a:hlinkClick r:id="rId8"/>
                        </a:rPr>
                        <a:t>Jl. R. Tumenggung </a:t>
                      </a:r>
                      <a:r>
                        <a:rPr lang="id-ID" sz="1200" b="1" dirty="0" err="1">
                          <a:hlinkClick r:id="rId8"/>
                        </a:rPr>
                        <a:t>Suryo</a:t>
                      </a:r>
                      <a:r>
                        <a:rPr lang="id-ID" sz="1200" b="1" dirty="0">
                          <a:hlinkClick r:id="rId8"/>
                        </a:rPr>
                        <a:t> 21 D</a:t>
                      </a:r>
                      <a:endParaRPr lang="id-ID" sz="1200" b="1" dirty="0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>
                          <a:hlinkClick r:id="rId9"/>
                        </a:rPr>
                        <a:t>MALANG</a:t>
                      </a:r>
                      <a:endParaRPr lang="id-ID" sz="1200" b="1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(0341)477958/479027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(0341) 479026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Ferdinand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48152">
                <a:tc>
                  <a:txBody>
                    <a:bodyPr/>
                    <a:lstStyle/>
                    <a:p>
                      <a:r>
                        <a:rPr lang="id-ID" sz="1200" b="1" dirty="0"/>
                        <a:t>MALANG GUDANG 2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hlinkClick r:id="rId10"/>
                        </a:rPr>
                        <a:t>Komplek Pergudangan A 20. Jl. Karanglo No 69 Ds. Banjar Arum, Singosari</a:t>
                      </a:r>
                      <a:endParaRPr lang="pt-BR" sz="1200" b="1" dirty="0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>
                          <a:hlinkClick r:id="rId9"/>
                        </a:rPr>
                        <a:t>MALANG</a:t>
                      </a:r>
                      <a:endParaRPr lang="id-ID" sz="1200" b="1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(0341)477958/479027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(0341) 479026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Ferdinand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7595">
                <a:tc>
                  <a:txBody>
                    <a:bodyPr/>
                    <a:lstStyle/>
                    <a:p>
                      <a:r>
                        <a:rPr lang="id-ID" sz="1200" b="1" dirty="0"/>
                        <a:t>NUSAKAMBANGAN COUNTER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>
                          <a:hlinkClick r:id="rId11"/>
                        </a:rPr>
                        <a:t>JL. NUSAKAMBANGAN 17</a:t>
                      </a:r>
                      <a:endParaRPr lang="id-ID" sz="1200" b="1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>
                          <a:hlinkClick r:id="rId9"/>
                        </a:rPr>
                        <a:t>MALANG</a:t>
                      </a:r>
                      <a:endParaRPr lang="id-ID" sz="1200" b="1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0341 327617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b="1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Tutik - Juari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32874">
                <a:tc>
                  <a:txBody>
                    <a:bodyPr/>
                    <a:lstStyle/>
                    <a:p>
                      <a:r>
                        <a:rPr lang="id-ID" sz="1200" b="1" dirty="0"/>
                        <a:t>PARADISO GARDEN AGEN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 dirty="0">
                          <a:hlinkClick r:id="rId12"/>
                        </a:rPr>
                        <a:t>Jl. Soekarno Hatta </a:t>
                      </a:r>
                      <a:r>
                        <a:rPr lang="id-ID" sz="1200" b="1" dirty="0" err="1">
                          <a:hlinkClick r:id="rId12"/>
                        </a:rPr>
                        <a:t>No</a:t>
                      </a:r>
                      <a:r>
                        <a:rPr lang="id-ID" sz="1200" b="1" dirty="0">
                          <a:hlinkClick r:id="rId12"/>
                        </a:rPr>
                        <a:t>. 18 ( </a:t>
                      </a:r>
                      <a:r>
                        <a:rPr lang="id-ID" sz="1200" b="1" dirty="0" err="1">
                          <a:hlinkClick r:id="rId12"/>
                        </a:rPr>
                        <a:t>Paradiso</a:t>
                      </a:r>
                      <a:r>
                        <a:rPr lang="id-ID" sz="1200" b="1" dirty="0">
                          <a:hlinkClick r:id="rId12"/>
                        </a:rPr>
                        <a:t> </a:t>
                      </a:r>
                      <a:r>
                        <a:rPr lang="id-ID" sz="1200" b="1" dirty="0" err="1">
                          <a:hlinkClick r:id="rId12"/>
                        </a:rPr>
                        <a:t>Garden</a:t>
                      </a:r>
                      <a:r>
                        <a:rPr lang="id-ID" sz="1200" b="1" dirty="0">
                          <a:hlinkClick r:id="rId12"/>
                        </a:rPr>
                        <a:t> ) Kota Malang</a:t>
                      </a:r>
                      <a:endParaRPr lang="id-ID" sz="1200" b="1" dirty="0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 dirty="0">
                          <a:hlinkClick r:id="rId9"/>
                        </a:rPr>
                        <a:t>MALANG</a:t>
                      </a:r>
                      <a:endParaRPr lang="id-ID" sz="1200" b="1" dirty="0"/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0341-2318888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/>
                        <a:t>0341-7760983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b="1" dirty="0" err="1"/>
                        <a:t>Bp</a:t>
                      </a:r>
                      <a:r>
                        <a:rPr lang="id-ID" sz="1200" b="1" dirty="0"/>
                        <a:t>. </a:t>
                      </a:r>
                      <a:r>
                        <a:rPr lang="id-ID" sz="1200" b="1" dirty="0" err="1"/>
                        <a:t>Moch</a:t>
                      </a:r>
                      <a:r>
                        <a:rPr lang="id-ID" sz="1200" b="1" dirty="0"/>
                        <a:t>. Noer Azis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4631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3036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68088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67738"/>
              </p:ext>
            </p:extLst>
          </p:nvPr>
        </p:nvGraphicFramePr>
        <p:xfrm>
          <a:off x="883459" y="993156"/>
          <a:ext cx="10553574" cy="3289476"/>
        </p:xfrm>
        <a:graphic>
          <a:graphicData uri="http://schemas.openxmlformats.org/drawingml/2006/table">
            <a:tbl>
              <a:tblPr/>
              <a:tblGrid>
                <a:gridCol w="1758929"/>
                <a:gridCol w="1758929"/>
                <a:gridCol w="1758929"/>
                <a:gridCol w="1758929"/>
                <a:gridCol w="1758929"/>
                <a:gridCol w="1758929"/>
              </a:tblGrid>
              <a:tr h="906529">
                <a:tc>
                  <a:txBody>
                    <a:bodyPr/>
                    <a:lstStyle/>
                    <a:p>
                      <a:r>
                        <a:rPr lang="id-ID" sz="1800" b="1" dirty="0"/>
                        <a:t>APL AGEN (MES)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800" b="1">
                          <a:hlinkClick r:id="rId2"/>
                        </a:rPr>
                        <a:t>Jl Brigjend Katamso No 23 A</a:t>
                      </a:r>
                      <a:endParaRPr lang="nn-NO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>
                          <a:hlinkClick r:id="rId3"/>
                        </a:rPr>
                        <a:t>MEDAN</a:t>
                      </a:r>
                      <a:endParaRPr lang="id-ID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(061) 4510104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Bahrum Barutu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8487">
                <a:tc>
                  <a:txBody>
                    <a:bodyPr/>
                    <a:lstStyle/>
                    <a:p>
                      <a:r>
                        <a:rPr lang="id-ID" sz="1800" b="1" dirty="0"/>
                        <a:t>KATAMSO AGEN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800" b="1">
                          <a:hlinkClick r:id="rId4"/>
                        </a:rPr>
                        <a:t>Jl. Brigjend Katamso No. 25 Medan</a:t>
                      </a:r>
                      <a:endParaRPr lang="nn-NO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>
                          <a:hlinkClick r:id="rId3"/>
                        </a:rPr>
                        <a:t>MEDAN</a:t>
                      </a:r>
                      <a:endParaRPr lang="id-ID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061-4571217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0813 7044 6088 Yani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Bp. Bayu Imandha Putra. A.MD ( 0812 6547 8447 )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178487">
                <a:tc>
                  <a:txBody>
                    <a:bodyPr/>
                    <a:lstStyle/>
                    <a:p>
                      <a:r>
                        <a:rPr lang="id-ID" sz="1800" b="1" dirty="0"/>
                        <a:t>MEDAN CABANG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>
                          <a:hlinkClick r:id="rId5"/>
                        </a:rPr>
                        <a:t>JL. Letda Sujono no. 95/97 Kel. Bandar Selamat, Sumatera Utara</a:t>
                      </a:r>
                      <a:endParaRPr lang="id-ID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>
                          <a:hlinkClick r:id="rId3"/>
                        </a:rPr>
                        <a:t>MEDAN</a:t>
                      </a:r>
                      <a:endParaRPr lang="id-ID" sz="1800" b="1"/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(061)-7350511, 497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/>
                        <a:t>082363318023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800" b="1" dirty="0"/>
                        <a:t>Supri - Sari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809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44393"/>
              </p:ext>
            </p:extLst>
          </p:nvPr>
        </p:nvGraphicFramePr>
        <p:xfrm>
          <a:off x="838200" y="4374091"/>
          <a:ext cx="10515600" cy="20116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METRO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Komplek Kartika Jl. Cemara No. 05/16 C Rt. 15 Rw. 07 LK IV Margorejo Metro Selatan - Lampung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METRO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0725-47942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0813 6877 8444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Ibu. </a:t>
                      </a:r>
                      <a:r>
                        <a:rPr lang="id-ID" b="1" dirty="0" err="1"/>
                        <a:t>Yoessy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9956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248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31236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96240"/>
              </p:ext>
            </p:extLst>
          </p:nvPr>
        </p:nvGraphicFramePr>
        <p:xfrm>
          <a:off x="838200" y="969707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MOJOKERTO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2"/>
                        </a:rPr>
                        <a:t>Jl R.A. </a:t>
                      </a:r>
                      <a:r>
                        <a:rPr lang="id-ID" b="1" dirty="0" err="1">
                          <a:hlinkClick r:id="rId2"/>
                        </a:rPr>
                        <a:t>Basuni</a:t>
                      </a:r>
                      <a:r>
                        <a:rPr lang="id-ID" b="1" dirty="0">
                          <a:hlinkClick r:id="rId2"/>
                        </a:rPr>
                        <a:t> Desa </a:t>
                      </a:r>
                      <a:r>
                        <a:rPr lang="id-ID" b="1" dirty="0" err="1">
                          <a:hlinkClick r:id="rId2"/>
                        </a:rPr>
                        <a:t>Jampirogo</a:t>
                      </a:r>
                      <a:r>
                        <a:rPr lang="id-ID" b="1" dirty="0">
                          <a:hlinkClick r:id="rId2"/>
                        </a:rPr>
                        <a:t> </a:t>
                      </a:r>
                      <a:r>
                        <a:rPr lang="id-ID" b="1" dirty="0" err="1">
                          <a:hlinkClick r:id="rId2"/>
                        </a:rPr>
                        <a:t>No</a:t>
                      </a:r>
                      <a:r>
                        <a:rPr lang="id-ID" b="1" dirty="0">
                          <a:hlinkClick r:id="rId2"/>
                        </a:rPr>
                        <a:t> 28A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MOJOKERTO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(0321) 7152215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0821 3933 5272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Budi Susilo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544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640933"/>
              </p:ext>
            </p:extLst>
          </p:nvPr>
        </p:nvGraphicFramePr>
        <p:xfrm>
          <a:off x="838200" y="1954451"/>
          <a:ext cx="10515600" cy="20116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PADANG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 Raya </a:t>
                      </a:r>
                      <a:r>
                        <a:rPr lang="id-ID" b="1" dirty="0" err="1">
                          <a:hlinkClick r:id="rId4"/>
                        </a:rPr>
                        <a:t>By</a:t>
                      </a:r>
                      <a:r>
                        <a:rPr lang="id-ID" b="1" dirty="0">
                          <a:hlinkClick r:id="rId4"/>
                        </a:rPr>
                        <a:t> </a:t>
                      </a:r>
                      <a:r>
                        <a:rPr lang="id-ID" b="1" dirty="0" err="1">
                          <a:hlinkClick r:id="rId4"/>
                        </a:rPr>
                        <a:t>Pass</a:t>
                      </a:r>
                      <a:r>
                        <a:rPr lang="id-ID" b="1" dirty="0">
                          <a:hlinkClick r:id="rId4"/>
                        </a:rPr>
                        <a:t> </a:t>
                      </a:r>
                      <a:r>
                        <a:rPr lang="id-ID" b="1" dirty="0" err="1">
                          <a:hlinkClick r:id="rId4"/>
                        </a:rPr>
                        <a:t>Km</a:t>
                      </a:r>
                      <a:r>
                        <a:rPr lang="id-ID" b="1" dirty="0">
                          <a:hlinkClick r:id="rId4"/>
                        </a:rPr>
                        <a:t>. 11 Simpang Empat </a:t>
                      </a:r>
                      <a:r>
                        <a:rPr lang="id-ID" b="1" dirty="0" err="1">
                          <a:hlinkClick r:id="rId4"/>
                        </a:rPr>
                        <a:t>Siteba</a:t>
                      </a:r>
                      <a:r>
                        <a:rPr lang="id-ID" b="1" dirty="0">
                          <a:hlinkClick r:id="rId4"/>
                        </a:rPr>
                        <a:t>, Balai Baru </a:t>
                      </a:r>
                      <a:r>
                        <a:rPr lang="id-ID" b="1" dirty="0" err="1">
                          <a:hlinkClick r:id="rId4"/>
                        </a:rPr>
                        <a:t>Kec</a:t>
                      </a:r>
                      <a:r>
                        <a:rPr lang="id-ID" b="1" dirty="0">
                          <a:hlinkClick r:id="rId4"/>
                        </a:rPr>
                        <a:t>. Sungai Sapih Padang - Sumbar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PADANG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(0751) 499531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0813 7450 8866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Russanty</a:t>
                      </a:r>
                      <a:r>
                        <a:rPr lang="id-ID" b="1" dirty="0"/>
                        <a:t> / </a:t>
                      </a:r>
                      <a:r>
                        <a:rPr lang="id-ID" b="1" dirty="0" err="1"/>
                        <a:t>Yudasman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813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46181"/>
              </p:ext>
            </p:extLst>
          </p:nvPr>
        </p:nvGraphicFramePr>
        <p:xfrm>
          <a:off x="838200" y="3997793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PALANGKARAYA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JL. G. OBOS NO. 48 A PALANGKARAYA - KALTENG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PALANGKARAYA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0536-3242071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0812 1837 8888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Yudi </a:t>
                      </a:r>
                      <a:r>
                        <a:rPr lang="id-ID" b="1" dirty="0" err="1"/>
                        <a:t>Winandar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33271"/>
              </p:ext>
            </p:extLst>
          </p:nvPr>
        </p:nvGraphicFramePr>
        <p:xfrm>
          <a:off x="838200" y="5225194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 smtClean="0"/>
                        <a:t>PALEMBANG </a:t>
                      </a:r>
                      <a:r>
                        <a:rPr lang="id-ID" b="1" dirty="0"/>
                        <a:t>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8"/>
                        </a:rPr>
                        <a:t>Jl. Martadinata No 8 , Palembang - Sumatera Selatan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9"/>
                        </a:rPr>
                        <a:t>PALEMBANG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0711 - 719708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0711 - 713423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Dellen</a:t>
                      </a:r>
                      <a:r>
                        <a:rPr lang="id-ID" b="1" dirty="0"/>
                        <a:t> Saputra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8551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948359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22438"/>
              </p:ext>
            </p:extLst>
          </p:nvPr>
        </p:nvGraphicFramePr>
        <p:xfrm>
          <a:off x="838200" y="976740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PASURUAN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2"/>
                        </a:rPr>
                        <a:t>Jl. Soekarno Hatta </a:t>
                      </a:r>
                      <a:r>
                        <a:rPr lang="id-ID" b="1" dirty="0" err="1">
                          <a:hlinkClick r:id="rId2"/>
                        </a:rPr>
                        <a:t>No</a:t>
                      </a:r>
                      <a:r>
                        <a:rPr lang="id-ID" b="1" dirty="0">
                          <a:hlinkClick r:id="rId2"/>
                        </a:rPr>
                        <a:t>. 2 </a:t>
                      </a:r>
                      <a:r>
                        <a:rPr lang="id-ID" b="1" dirty="0" err="1">
                          <a:hlinkClick r:id="rId2"/>
                        </a:rPr>
                        <a:t>Kraton</a:t>
                      </a:r>
                      <a:r>
                        <a:rPr lang="id-ID" b="1" dirty="0">
                          <a:hlinkClick r:id="rId2"/>
                        </a:rPr>
                        <a:t> Pasuruan, Jawa Timur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PASURUAN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(0343) 422182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(0343) 422182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Lusi </a:t>
                      </a:r>
                      <a:r>
                        <a:rPr lang="id-ID" b="1" dirty="0" err="1"/>
                        <a:t>Isnawati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17922"/>
              </p:ext>
            </p:extLst>
          </p:nvPr>
        </p:nvGraphicFramePr>
        <p:xfrm>
          <a:off x="838200" y="2520679"/>
          <a:ext cx="10515600" cy="3749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PEKALONGAN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>
                          <a:hlinkClick r:id="rId4"/>
                        </a:rPr>
                        <a:t>Jl. Kalimantan No 22 - Rt. 03/04 Podosugih Pekalongan Barat</a:t>
                      </a:r>
                      <a:endParaRPr lang="sv-SE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PEKALONGAN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(0285) 420847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Samsuri Mashuri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PEKALONGAN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Jl. Raya Tirto Sepacar No. 371 Sebelah Barat Rumah Makan Mbok Berek Pekalongan Barat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PEKALONGAN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(0285) 425547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(0285) 425547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Maryono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1944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1488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22903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27386"/>
              </p:ext>
            </p:extLst>
          </p:nvPr>
        </p:nvGraphicFramePr>
        <p:xfrm>
          <a:off x="838200" y="976732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PEKAN BARU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>
                          <a:hlinkClick r:id="rId2"/>
                        </a:rPr>
                        <a:t>jl</a:t>
                      </a:r>
                      <a:r>
                        <a:rPr lang="id-ID" b="1" dirty="0">
                          <a:hlinkClick r:id="rId2"/>
                        </a:rPr>
                        <a:t> </a:t>
                      </a:r>
                      <a:r>
                        <a:rPr lang="id-ID" b="1" dirty="0" err="1">
                          <a:hlinkClick r:id="rId2"/>
                        </a:rPr>
                        <a:t>soekarno</a:t>
                      </a:r>
                      <a:r>
                        <a:rPr lang="id-ID" b="1" dirty="0">
                          <a:hlinkClick r:id="rId2"/>
                        </a:rPr>
                        <a:t> - hatta kel. </a:t>
                      </a:r>
                      <a:r>
                        <a:rPr lang="id-ID" b="1" dirty="0" err="1">
                          <a:hlinkClick r:id="rId2"/>
                        </a:rPr>
                        <a:t>sidomulyo</a:t>
                      </a:r>
                      <a:r>
                        <a:rPr lang="id-ID" b="1" dirty="0">
                          <a:hlinkClick r:id="rId2"/>
                        </a:rPr>
                        <a:t> barat </a:t>
                      </a:r>
                      <a:r>
                        <a:rPr lang="id-ID" b="1" dirty="0" err="1">
                          <a:hlinkClick r:id="rId2"/>
                        </a:rPr>
                        <a:t>kec</a:t>
                      </a:r>
                      <a:r>
                        <a:rPr lang="id-ID" b="1" dirty="0">
                          <a:hlinkClick r:id="rId2"/>
                        </a:rPr>
                        <a:t> tampan - kota </a:t>
                      </a:r>
                      <a:r>
                        <a:rPr lang="id-ID" b="1" dirty="0" err="1">
                          <a:hlinkClick r:id="rId2"/>
                        </a:rPr>
                        <a:t>pekanbaru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PEKAN BARU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(0761) 8417120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(0761) 8417119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Sadri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113573"/>
              </p:ext>
            </p:extLst>
          </p:nvPr>
        </p:nvGraphicFramePr>
        <p:xfrm>
          <a:off x="838200" y="2513621"/>
          <a:ext cx="10515600" cy="640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PONOROGO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4"/>
                        </a:rPr>
                        <a:t>Jl. Sultan Agung 66 Ponorogo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PONOROGO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0813 1050 2611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Isma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323150"/>
              </p:ext>
            </p:extLst>
          </p:nvPr>
        </p:nvGraphicFramePr>
        <p:xfrm>
          <a:off x="838200" y="3224054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PROBOLINGGO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JL. BROMO NO. 34 KETAPANG KOTA PROBOLINGGO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PROBOLINGGO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0335-434330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0877 5449 1634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Hadiyantono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53085"/>
              </p:ext>
            </p:extLst>
          </p:nvPr>
        </p:nvGraphicFramePr>
        <p:xfrm>
          <a:off x="838200" y="3224054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PROBOLINGGO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JL. BROMO NO. 34 KETAPANG KOTA PROBOLINGGO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PROBOLINGGO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0335-434330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0877 5449 1634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Hadiyantono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68210"/>
              </p:ext>
            </p:extLst>
          </p:nvPr>
        </p:nvGraphicFramePr>
        <p:xfrm>
          <a:off x="838200" y="4479590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PURBALINGGA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8"/>
                        </a:rPr>
                        <a:t>Jl. Raya Sida Kangen Rt. 09/05 Kalimanah - Purbalingga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9"/>
                        </a:rPr>
                        <a:t>PURBALINGGA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0281-7504950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082137273999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Bp. Sugeng Tri Harjono, 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5806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95113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82556"/>
              </p:ext>
            </p:extLst>
          </p:nvPr>
        </p:nvGraphicFramePr>
        <p:xfrm>
          <a:off x="838200" y="983766"/>
          <a:ext cx="10515600" cy="15544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PURWODADI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2"/>
                        </a:rPr>
                        <a:t>JL. ALTERNATIF BLORA - SEMARANG DESA PUTAT SARI PURWODADI - JAWA TENGAH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PURWODADI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0878 3300 9333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0813 29 400 811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Diko</a:t>
                      </a:r>
                      <a:r>
                        <a:rPr lang="id-ID" sz="1600" b="1" dirty="0"/>
                        <a:t> Kurnia </a:t>
                      </a:r>
                      <a:r>
                        <a:rPr lang="id-ID" sz="1600" b="1" dirty="0" err="1"/>
                        <a:t>Wirawan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9956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488997"/>
              </p:ext>
            </p:extLst>
          </p:nvPr>
        </p:nvGraphicFramePr>
        <p:xfrm>
          <a:off x="838200" y="4180665"/>
          <a:ext cx="10515600" cy="17983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PURWOKERTO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4"/>
                        </a:rPr>
                        <a:t>Jl. </a:t>
                      </a:r>
                      <a:r>
                        <a:rPr lang="id-ID" sz="1600" b="1" dirty="0" err="1">
                          <a:hlinkClick r:id="rId4"/>
                        </a:rPr>
                        <a:t>Geriliya</a:t>
                      </a:r>
                      <a:r>
                        <a:rPr lang="id-ID" sz="1600" b="1" dirty="0">
                          <a:hlinkClick r:id="rId4"/>
                        </a:rPr>
                        <a:t> Barat </a:t>
                      </a:r>
                      <a:r>
                        <a:rPr lang="id-ID" sz="1600" b="1" dirty="0" err="1">
                          <a:hlinkClick r:id="rId4"/>
                        </a:rPr>
                        <a:t>No</a:t>
                      </a:r>
                      <a:r>
                        <a:rPr lang="id-ID" sz="1600" b="1" dirty="0">
                          <a:hlinkClick r:id="rId4"/>
                        </a:rPr>
                        <a:t>. 8 RT. 007 RW. 001 Tanjung, Purwokerto Selatan - Banyumas, Jawa Tengah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5"/>
                        </a:rPr>
                        <a:t>PURWOKERTO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(0281) 627425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(0281) 628291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Eti Suryani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67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302"/>
              </p:ext>
            </p:extLst>
          </p:nvPr>
        </p:nvGraphicFramePr>
        <p:xfrm>
          <a:off x="838200" y="2678920"/>
          <a:ext cx="10515600" cy="13106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PURWOREJO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6"/>
                        </a:rPr>
                        <a:t>JJL. BRIGJEND KATAMSO NO. 67 RT. 3 RW. 2 PANGENREJO - PURWOREJO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7"/>
                        </a:rPr>
                        <a:t>PURWOREJO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0275-3318093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085643809646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Estri</a:t>
                      </a:r>
                      <a:r>
                        <a:rPr lang="id-ID" sz="1600" b="1" dirty="0"/>
                        <a:t> Utami </a:t>
                      </a:r>
                      <a:r>
                        <a:rPr lang="id-ID" sz="1600" b="1" dirty="0" err="1"/>
                        <a:t>Setyawati</a:t>
                      </a:r>
                      <a:r>
                        <a:rPr lang="id-ID" sz="1600" b="1" dirty="0"/>
                        <a:t> / Rahmad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8191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02496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73303"/>
              </p:ext>
            </p:extLst>
          </p:nvPr>
        </p:nvGraphicFramePr>
        <p:xfrm>
          <a:off x="838200" y="987286"/>
          <a:ext cx="10515600" cy="2164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BELILAS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2"/>
                        </a:rPr>
                        <a:t>SIMPANG IV BELILAS RT. 20/05 KEL. PANGKALAN KASAI, KEC. SIBERIA INDRAGIRI HULU - RIAU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RENGAT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0769-324336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0852 7132 4672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 err="1"/>
                        <a:t>Bp</a:t>
                      </a:r>
                      <a:r>
                        <a:rPr lang="id-ID" sz="1700" b="1" dirty="0"/>
                        <a:t>. </a:t>
                      </a:r>
                      <a:r>
                        <a:rPr lang="id-ID" sz="1700" b="1" dirty="0" err="1"/>
                        <a:t>Repino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67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508542"/>
              </p:ext>
            </p:extLst>
          </p:nvPr>
        </p:nvGraphicFramePr>
        <p:xfrm>
          <a:off x="838193" y="3335625"/>
          <a:ext cx="10612908" cy="3346207"/>
        </p:xfrm>
        <a:graphic>
          <a:graphicData uri="http://schemas.openxmlformats.org/drawingml/2006/table">
            <a:tbl>
              <a:tblPr/>
              <a:tblGrid>
                <a:gridCol w="1768818"/>
                <a:gridCol w="1768818"/>
                <a:gridCol w="1768818"/>
                <a:gridCol w="1768818"/>
                <a:gridCol w="1768818"/>
                <a:gridCol w="1768818"/>
              </a:tblGrid>
              <a:tr h="1365126">
                <a:tc>
                  <a:txBody>
                    <a:bodyPr/>
                    <a:lstStyle/>
                    <a:p>
                      <a:r>
                        <a:rPr lang="id-ID" sz="1700" b="1" dirty="0"/>
                        <a:t>AMBARAWA COUNTER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4"/>
                        </a:rPr>
                        <a:t>Jl. </a:t>
                      </a:r>
                      <a:r>
                        <a:rPr lang="id-ID" sz="1700" b="1" dirty="0" err="1">
                          <a:hlinkClick r:id="rId4"/>
                        </a:rPr>
                        <a:t>Jend</a:t>
                      </a:r>
                      <a:r>
                        <a:rPr lang="id-ID" sz="1700" b="1" dirty="0">
                          <a:hlinkClick r:id="rId4"/>
                        </a:rPr>
                        <a:t>. Sudirman </a:t>
                      </a:r>
                      <a:r>
                        <a:rPr lang="id-ID" sz="1700" b="1" dirty="0" err="1">
                          <a:hlinkClick r:id="rId4"/>
                        </a:rPr>
                        <a:t>No</a:t>
                      </a:r>
                      <a:r>
                        <a:rPr lang="id-ID" sz="1700" b="1" dirty="0">
                          <a:hlinkClick r:id="rId4"/>
                        </a:rPr>
                        <a:t>. 157 ( Kios </a:t>
                      </a:r>
                      <a:r>
                        <a:rPr lang="id-ID" sz="1700" b="1" dirty="0" err="1">
                          <a:hlinkClick r:id="rId4"/>
                        </a:rPr>
                        <a:t>Klenteng</a:t>
                      </a:r>
                      <a:r>
                        <a:rPr lang="id-ID" sz="1700" b="1" dirty="0">
                          <a:hlinkClick r:id="rId4"/>
                        </a:rPr>
                        <a:t> ) </a:t>
                      </a:r>
                      <a:r>
                        <a:rPr lang="id-ID" sz="1700" b="1" dirty="0" err="1">
                          <a:hlinkClick r:id="rId4"/>
                        </a:rPr>
                        <a:t>Ambarawa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5"/>
                        </a:rPr>
                        <a:t>SALATIGA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0298-593515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Ibu. Yanti Utami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1281">
                <a:tc>
                  <a:txBody>
                    <a:bodyPr/>
                    <a:lstStyle/>
                    <a:p>
                      <a:r>
                        <a:rPr lang="id-ID" sz="1700" b="1" dirty="0"/>
                        <a:t>KESAMBI AGEN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Jl. Kesambi 15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5"/>
                        </a:rPr>
                        <a:t>SALATIGA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(0298) 325017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(0298) 321446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Dina Iswanti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21087">
                <a:tc>
                  <a:txBody>
                    <a:bodyPr/>
                    <a:lstStyle/>
                    <a:p>
                      <a:r>
                        <a:rPr lang="id-ID" sz="1700" b="1" dirty="0"/>
                        <a:t>SALATIGA CABANG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7"/>
                        </a:rPr>
                        <a:t>Jl Soekarno-Hatta No. 75 Cebongan, Argomulyo, Salatiga - Jawa Tengah 50731</a:t>
                      </a:r>
                      <a:endParaRPr lang="id-ID" sz="1700" b="1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5"/>
                        </a:rPr>
                        <a:t>SALATIGA</a:t>
                      </a:r>
                      <a:endParaRPr lang="id-ID" sz="1700" b="1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(0298) 313309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(0298) 313309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/>
                        <a:t>Yanti Utami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90625" y="1801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156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atin typeface="+mn-lt"/>
              </a:rPr>
              <a:t>ALAMAT AGEN DAKOTA KARGO SELURUH INDONESIA</a:t>
            </a:r>
            <a:endParaRPr lang="id-ID" sz="3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543737"/>
              </p:ext>
            </p:extLst>
          </p:nvPr>
        </p:nvGraphicFramePr>
        <p:xfrm>
          <a:off x="838200" y="1416675"/>
          <a:ext cx="10515600" cy="1300768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  <a:tr h="650384">
                <a:tc>
                  <a:txBody>
                    <a:bodyPr/>
                    <a:lstStyle/>
                    <a:p>
                      <a:r>
                        <a:rPr lang="id-ID" b="1" u="none" dirty="0"/>
                        <a:t>ATAMBUA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2"/>
                        </a:rPr>
                        <a:t>JL. DUBESI NANAET NO 4.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3"/>
                        </a:rPr>
                        <a:t>ATAMBUA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u="none" dirty="0"/>
                        <a:t>0389 21079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 u="non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u="none" dirty="0"/>
                        <a:t>Jackie </a:t>
                      </a:r>
                      <a:r>
                        <a:rPr lang="id-ID" b="1" u="none" dirty="0" err="1"/>
                        <a:t>Klau</a:t>
                      </a:r>
                      <a:endParaRPr lang="id-ID" b="1" u="non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165542"/>
              </p:ext>
            </p:extLst>
          </p:nvPr>
        </p:nvGraphicFramePr>
        <p:xfrm>
          <a:off x="838200" y="2806130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BALIKPAPAN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Jl. Soekarno Hatta Km.1,5 </a:t>
                      </a:r>
                      <a:r>
                        <a:rPr lang="id-ID" b="1" dirty="0" err="1">
                          <a:hlinkClick r:id="rId4"/>
                        </a:rPr>
                        <a:t>No</a:t>
                      </a:r>
                      <a:r>
                        <a:rPr lang="id-ID" b="1" dirty="0">
                          <a:hlinkClick r:id="rId4"/>
                        </a:rPr>
                        <a:t>. 17 A </a:t>
                      </a:r>
                      <a:r>
                        <a:rPr lang="id-ID" b="1" dirty="0" err="1">
                          <a:hlinkClick r:id="rId4"/>
                        </a:rPr>
                        <a:t>Rt</a:t>
                      </a:r>
                      <a:r>
                        <a:rPr lang="id-ID" b="1" dirty="0">
                          <a:hlinkClick r:id="rId4"/>
                        </a:rPr>
                        <a:t>. 44 Balikpapan Utara 76125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5"/>
                        </a:rPr>
                        <a:t>BALIKPAPAN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0542 415293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0821 1116 1216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Buyanto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26489"/>
              </p:ext>
            </p:extLst>
          </p:nvPr>
        </p:nvGraphicFramePr>
        <p:xfrm>
          <a:off x="838200" y="4324851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BANDAR JAYA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err="1">
                          <a:hlinkClick r:id="rId6"/>
                        </a:rPr>
                        <a:t>Jl</a:t>
                      </a:r>
                      <a:r>
                        <a:rPr lang="es-ES" b="1" dirty="0">
                          <a:hlinkClick r:id="rId6"/>
                        </a:rPr>
                        <a:t>. </a:t>
                      </a:r>
                      <a:r>
                        <a:rPr lang="es-ES" b="1" dirty="0" err="1">
                          <a:hlinkClick r:id="rId6"/>
                        </a:rPr>
                        <a:t>Proklamator</a:t>
                      </a:r>
                      <a:r>
                        <a:rPr lang="es-ES" b="1" dirty="0">
                          <a:hlinkClick r:id="rId6"/>
                        </a:rPr>
                        <a:t> No. 148 </a:t>
                      </a:r>
                      <a:r>
                        <a:rPr lang="es-ES" b="1" dirty="0" err="1">
                          <a:hlinkClick r:id="rId6"/>
                        </a:rPr>
                        <a:t>Bandarjaya</a:t>
                      </a:r>
                      <a:r>
                        <a:rPr lang="es-ES" b="1" dirty="0">
                          <a:hlinkClick r:id="rId6"/>
                        </a:rPr>
                        <a:t> Lampung </a:t>
                      </a:r>
                      <a:r>
                        <a:rPr lang="es-ES" b="1" dirty="0" err="1">
                          <a:hlinkClick r:id="rId6"/>
                        </a:rPr>
                        <a:t>Tengah</a:t>
                      </a:r>
                      <a:endParaRPr lang="es-E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7"/>
                        </a:rPr>
                        <a:t>BANDAR JAYA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0725-6444633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0857 580 480 07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. Erwin </a:t>
                      </a:r>
                      <a:r>
                        <a:rPr lang="id-ID" b="1" dirty="0" err="1"/>
                        <a:t>Done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" y="432532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309491"/>
              </p:ext>
            </p:extLst>
          </p:nvPr>
        </p:nvGraphicFramePr>
        <p:xfrm>
          <a:off x="838200" y="5794925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TELUK BETUNG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8"/>
                        </a:rPr>
                        <a:t>JL. HASANUDIN NO 79/34 A TELUK BETUNG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9"/>
                        </a:rPr>
                        <a:t>BANDAR LAMPUNG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0721 - 475088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Melati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703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415248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05923"/>
              </p:ext>
            </p:extLst>
          </p:nvPr>
        </p:nvGraphicFramePr>
        <p:xfrm>
          <a:off x="872196" y="1012873"/>
          <a:ext cx="10607040" cy="4953528"/>
        </p:xfrm>
        <a:graphic>
          <a:graphicData uri="http://schemas.openxmlformats.org/drawingml/2006/table">
            <a:tbl>
              <a:tblPr/>
              <a:tblGrid>
                <a:gridCol w="1767840"/>
                <a:gridCol w="1767840"/>
                <a:gridCol w="1767840"/>
                <a:gridCol w="1767840"/>
                <a:gridCol w="1767840"/>
                <a:gridCol w="1767840"/>
              </a:tblGrid>
              <a:tr h="585358">
                <a:tc>
                  <a:txBody>
                    <a:bodyPr/>
                    <a:lstStyle/>
                    <a:p>
                      <a:r>
                        <a:rPr lang="id-ID" sz="1700" b="1" dirty="0"/>
                        <a:t>ETENG AGEN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2"/>
                        </a:rPr>
                        <a:t>Jl Beteng No 36 RT.01 RW. 02 - 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(024) 3549793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024-70444425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Dannyanto Tjipto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1818">
                <a:tc>
                  <a:txBody>
                    <a:bodyPr/>
                    <a:lstStyle/>
                    <a:p>
                      <a:r>
                        <a:rPr lang="id-ID" sz="1700" b="1" dirty="0"/>
                        <a:t>MAJAPAHIT AGEN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700" b="1">
                          <a:hlinkClick r:id="rId4"/>
                        </a:rPr>
                        <a:t>Jl. Majapahit No. 571 A Pedurungan - Semarang</a:t>
                      </a:r>
                      <a:endParaRPr lang="pt-BR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024-6700751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Jefry Cahyono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08899">
                <a:tc>
                  <a:txBody>
                    <a:bodyPr/>
                    <a:lstStyle/>
                    <a:p>
                      <a:r>
                        <a:rPr lang="id-ID" sz="1700" b="1" dirty="0"/>
                        <a:t>MT HARYONO AGEN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5"/>
                        </a:rPr>
                        <a:t>Jl MT Haryono </a:t>
                      </a:r>
                      <a:r>
                        <a:rPr lang="id-ID" sz="1700" b="1" dirty="0" err="1">
                          <a:hlinkClick r:id="rId5"/>
                        </a:rPr>
                        <a:t>No</a:t>
                      </a:r>
                      <a:r>
                        <a:rPr lang="id-ID" sz="1700" b="1" dirty="0">
                          <a:hlinkClick r:id="rId5"/>
                        </a:rPr>
                        <a:t> 153</a:t>
                      </a:r>
                      <a:endParaRPr lang="id-ID" sz="1700" b="1" dirty="0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(024) 3545294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Yuwono Lukito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938277">
                <a:tc>
                  <a:txBody>
                    <a:bodyPr/>
                    <a:lstStyle/>
                    <a:p>
                      <a:r>
                        <a:rPr lang="id-ID" sz="1700" b="1" dirty="0"/>
                        <a:t>SEMARANG CABANG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700" b="1">
                          <a:hlinkClick r:id="rId6"/>
                        </a:rPr>
                        <a:t>Ruko Poncol Mas. Jl. Imam Bonjol No. 60 D Semarang - Jawa Tengah</a:t>
                      </a:r>
                      <a:endParaRPr lang="pt-BR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( 024 ) 3518185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( 024 ) 8661806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Purwanto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408899">
                <a:tc>
                  <a:txBody>
                    <a:bodyPr/>
                    <a:lstStyle/>
                    <a:p>
                      <a:r>
                        <a:rPr lang="id-ID" sz="1700" b="1" dirty="0"/>
                        <a:t>SEMARANG COUNTER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7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Purwanto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761818">
                <a:tc>
                  <a:txBody>
                    <a:bodyPr/>
                    <a:lstStyle/>
                    <a:p>
                      <a:r>
                        <a:rPr lang="id-ID" sz="1700" b="1" dirty="0"/>
                        <a:t>TAMBAK MAS AGEN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700" b="1">
                          <a:hlinkClick r:id="rId8"/>
                        </a:rPr>
                        <a:t>JL. TAMBAK MAS XII NO 12 PERUM TANAH MAS</a:t>
                      </a:r>
                      <a:endParaRPr lang="pt-BR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SEMARANG</a:t>
                      </a:r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024 7070 6683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/>
                        <a:t>Petrus Rudi Haryanto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16288" y="1730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2265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883954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84651"/>
              </p:ext>
            </p:extLst>
          </p:nvPr>
        </p:nvGraphicFramePr>
        <p:xfrm>
          <a:off x="838200" y="990807"/>
          <a:ext cx="10515600" cy="25146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MERAPI CIKANDE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 b="1" dirty="0">
                          <a:hlinkClick r:id="rId2"/>
                        </a:rPr>
                        <a:t>Kawasan Industri Modern Kav, Jl. Raya Serang Km. 68 Cikande - Serang Banten</a:t>
                      </a:r>
                      <a:endParaRPr lang="sv-SE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3"/>
                        </a:rPr>
                        <a:t>SERANG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0254-400648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Indra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SERANG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700" b="1">
                          <a:hlinkClick r:id="rId4"/>
                        </a:rPr>
                        <a:t>Jl. Trip Jamaksari Blok BD Cinanggung - Serang</a:t>
                      </a:r>
                      <a:endParaRPr lang="da-DK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>
                          <a:hlinkClick r:id="rId3"/>
                        </a:rPr>
                        <a:t>SERANG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0254-209260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0856 9369 5010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 err="1"/>
                        <a:t>Handra</a:t>
                      </a:r>
                      <a:r>
                        <a:rPr lang="id-ID" sz="1700" b="1" dirty="0"/>
                        <a:t> Kurniawan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1732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590232"/>
              </p:ext>
            </p:extLst>
          </p:nvPr>
        </p:nvGraphicFramePr>
        <p:xfrm>
          <a:off x="838200" y="3702340"/>
          <a:ext cx="10515600" cy="28651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PANDEGILING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700" b="1" dirty="0">
                          <a:hlinkClick r:id="rId5"/>
                        </a:rPr>
                        <a:t>Jl. Pandegiling No. 177 A Sidoarjo</a:t>
                      </a:r>
                      <a:endParaRPr lang="pt-BR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SIDOARJO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0315681579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AMAL MARUFIN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700" b="1" dirty="0"/>
                        <a:t>PCI ( PONDOK CANDRA INDAH ) COUNTER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7"/>
                        </a:rPr>
                        <a:t>Jl. Raya Taman Asri Blok AA3 Pondok Candra Indah Sidoarjo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SIDOARJO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0318668520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Bp. Samsul Arief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1700" b="1" dirty="0"/>
                        <a:t>SURABAYA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8"/>
                        </a:rPr>
                        <a:t>Jl. Raya Taman Sepanjang No. 27, Sidoarjo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>
                          <a:hlinkClick r:id="rId6"/>
                        </a:rPr>
                        <a:t>SIDOARJO</a:t>
                      </a:r>
                      <a:endParaRPr lang="id-ID" sz="17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(031 ) 7872151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/>
                        <a:t>( 031 ) 7872151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700" b="1" dirty="0" err="1"/>
                        <a:t>Soenarso</a:t>
                      </a:r>
                      <a:endParaRPr lang="id-ID" sz="17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1944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6844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627714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463210"/>
              </p:ext>
            </p:extLst>
          </p:nvPr>
        </p:nvGraphicFramePr>
        <p:xfrm>
          <a:off x="866336" y="1008387"/>
          <a:ext cx="10515600" cy="640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SOLO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hlinkClick r:id="rId2"/>
                        </a:rPr>
                        <a:t>Jl Veteran No 192, Solo</a:t>
                      </a:r>
                      <a:endParaRPr lang="it-IT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SOLO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(0271) 643457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Bambang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49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172334"/>
              </p:ext>
            </p:extLst>
          </p:nvPr>
        </p:nvGraphicFramePr>
        <p:xfrm>
          <a:off x="838200" y="1775079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SRAGEN AGEN 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Jl. Raya Solo Sragen </a:t>
                      </a:r>
                      <a:r>
                        <a:rPr lang="id-ID" b="1" dirty="0" err="1">
                          <a:hlinkClick r:id="rId4"/>
                        </a:rPr>
                        <a:t>Km</a:t>
                      </a:r>
                      <a:r>
                        <a:rPr lang="id-ID" b="1" dirty="0">
                          <a:hlinkClick r:id="rId4"/>
                        </a:rPr>
                        <a:t>. 11 </a:t>
                      </a:r>
                      <a:r>
                        <a:rPr lang="id-ID" b="1" dirty="0" err="1">
                          <a:hlinkClick r:id="rId4"/>
                        </a:rPr>
                        <a:t>Masaran</a:t>
                      </a:r>
                      <a:r>
                        <a:rPr lang="id-ID" b="1" dirty="0">
                          <a:hlinkClick r:id="rId4"/>
                        </a:rPr>
                        <a:t> Sragen - Jawa Tengah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SRAGEN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0271-5839071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. </a:t>
                      </a:r>
                      <a:r>
                        <a:rPr lang="id-ID" b="1" dirty="0" err="1"/>
                        <a:t>Subiyono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808512"/>
              </p:ext>
            </p:extLst>
          </p:nvPr>
        </p:nvGraphicFramePr>
        <p:xfrm>
          <a:off x="838200" y="3041170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SUKABUMI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Jl. Raya Cibatu, Cisaat Pasar Induk Blok BI No.6 Sukabumi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SUKABUMI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(0266) 241423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(0266) 241423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Astri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225468"/>
              </p:ext>
            </p:extLst>
          </p:nvPr>
        </p:nvGraphicFramePr>
        <p:xfrm>
          <a:off x="838200" y="4300237"/>
          <a:ext cx="10515600" cy="640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TASIKMALAYA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b="1">
                          <a:hlinkClick r:id="rId8"/>
                        </a:rPr>
                        <a:t>Jl. Mohamad Hatta No. 56</a:t>
                      </a:r>
                      <a:endParaRPr lang="nn-NO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9"/>
                        </a:rPr>
                        <a:t>TASIKMALAYA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(0265) 2354551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(0265) 2354552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Azis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00" y="349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53474"/>
              </p:ext>
            </p:extLst>
          </p:nvPr>
        </p:nvGraphicFramePr>
        <p:xfrm>
          <a:off x="838200" y="5172420"/>
          <a:ext cx="10515600" cy="640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PARAKAN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10"/>
                        </a:rPr>
                        <a:t>Jl Wonosobo 243 Parakan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11"/>
                        </a:rPr>
                        <a:t>TEMANGGUNG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(0293) 5507935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0813 2872 3836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Sutrisno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38200" y="349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0720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61142"/>
              </p:ext>
            </p:extLst>
          </p:nvPr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47761"/>
              </p:ext>
            </p:extLst>
          </p:nvPr>
        </p:nvGraphicFramePr>
        <p:xfrm>
          <a:off x="872195" y="1012872"/>
          <a:ext cx="10578906" cy="5828100"/>
        </p:xfrm>
        <a:graphic>
          <a:graphicData uri="http://schemas.openxmlformats.org/drawingml/2006/table">
            <a:tbl>
              <a:tblPr/>
              <a:tblGrid>
                <a:gridCol w="1763151"/>
                <a:gridCol w="1763151"/>
                <a:gridCol w="1763151"/>
                <a:gridCol w="1763151"/>
                <a:gridCol w="1763151"/>
                <a:gridCol w="1763151"/>
              </a:tblGrid>
              <a:tr h="237704">
                <a:tc>
                  <a:txBody>
                    <a:bodyPr/>
                    <a:lstStyle/>
                    <a:p>
                      <a:r>
                        <a:rPr lang="id-ID" sz="1400" b="1"/>
                        <a:t>DEMAK COUNTER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2"/>
                        </a:rPr>
                        <a:t>Jl. Demak 265 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031-3552392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031-3552393 faizal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Bp. Faizal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738">
                <a:tc>
                  <a:txBody>
                    <a:bodyPr/>
                    <a:lstStyle/>
                    <a:p>
                      <a:r>
                        <a:rPr lang="id-ID" sz="1400" b="1" dirty="0"/>
                        <a:t>KEDUNG COWEK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hlinkClick r:id="rId4"/>
                        </a:rPr>
                        <a:t>Kedung Cowek No. 106 Surabaya</a:t>
                      </a:r>
                      <a:endParaRPr lang="en-US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031-81001117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Christian Samuel Toeasey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649843">
                <a:tc>
                  <a:txBody>
                    <a:bodyPr/>
                    <a:lstStyle/>
                    <a:p>
                      <a:r>
                        <a:rPr lang="id-ID" sz="1400" b="1" dirty="0"/>
                        <a:t>KENJERAN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5"/>
                        </a:rPr>
                        <a:t>Jl. Kenjeran 103 Kel. Tambak Rejo, Kec. Simokerto - Surabaya 60142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031-71311133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Bp. Chairul Anie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237704">
                <a:tc>
                  <a:txBody>
                    <a:bodyPr/>
                    <a:lstStyle/>
                    <a:p>
                      <a:r>
                        <a:rPr lang="id-ID" sz="1400" b="1" dirty="0"/>
                        <a:t>KERTAJAYA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6"/>
                        </a:rPr>
                        <a:t>JL. Kertajaya Surabya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5014749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bapak sugeng /bpk rokhim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0738">
                <a:tc>
                  <a:txBody>
                    <a:bodyPr/>
                    <a:lstStyle/>
                    <a:p>
                      <a:r>
                        <a:rPr lang="id-ID" sz="1400" b="1" dirty="0"/>
                        <a:t>PANDAAN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>
                          <a:hlinkClick r:id="rId7"/>
                        </a:rPr>
                        <a:t>Jl. Surabaya Pandaan Km. 41 Ds. Gelang</a:t>
                      </a:r>
                      <a:endParaRPr lang="nl-NL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031-8538673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Bapak Bambang Sudjatmiko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0738">
                <a:tc>
                  <a:txBody>
                    <a:bodyPr/>
                    <a:lstStyle/>
                    <a:p>
                      <a:r>
                        <a:rPr lang="id-ID" sz="1400" b="1" dirty="0"/>
                        <a:t>RUNGKUT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8"/>
                        </a:rPr>
                        <a:t>Jl Pacar Kembang No 117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(031) 3983688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Shofiyul Hadi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649843">
                <a:tc>
                  <a:txBody>
                    <a:bodyPr/>
                    <a:lstStyle/>
                    <a:p>
                      <a:r>
                        <a:rPr lang="id-ID" sz="1400" b="1" dirty="0"/>
                        <a:t>SIDOARJO CABANG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9"/>
                        </a:rPr>
                        <a:t>JL NANGKA GEDANGAN BLOK C NO.42-43 GEDANGAN SIDOARJO JAWA TIMUR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(031) 8013219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Soenarso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546808">
                <a:tc>
                  <a:txBody>
                    <a:bodyPr/>
                    <a:lstStyle/>
                    <a:p>
                      <a:r>
                        <a:rPr lang="id-ID" sz="1400" b="1" dirty="0"/>
                        <a:t>TOEASEY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10"/>
                        </a:rPr>
                        <a:t>Ruko Mangga II Blok B 2 No 11 Jl Jagir Wonokromo No 98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(031) 8472007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Leonard Toeasey. Ir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0738">
                <a:tc>
                  <a:txBody>
                    <a:bodyPr/>
                    <a:lstStyle/>
                    <a:p>
                      <a:r>
                        <a:rPr lang="id-ID" sz="1400" b="1" dirty="0"/>
                        <a:t>TULUNG AGUNG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>
                          <a:hlinkClick r:id="rId11"/>
                        </a:rPr>
                        <a:t>Jl. Sultan Agung No. 24 Kedung Waru</a:t>
                      </a:r>
                      <a:endParaRPr lang="de-DE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0355-333042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Ali Muchsin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340738">
                <a:tc>
                  <a:txBody>
                    <a:bodyPr/>
                    <a:lstStyle/>
                    <a:p>
                      <a:r>
                        <a:rPr lang="id-ID" sz="1400" b="1" dirty="0"/>
                        <a:t>WEDORO AGEN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12"/>
                        </a:rPr>
                        <a:t>Wedoro Indah Blok A No. 4 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SURABAYA</a:t>
                      </a:r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031-83396999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 err="1"/>
                        <a:t>Leonard</a:t>
                      </a:r>
                      <a:r>
                        <a:rPr lang="id-ID" sz="1400" b="1" dirty="0"/>
                        <a:t> Daniel </a:t>
                      </a:r>
                      <a:r>
                        <a:rPr lang="id-ID" sz="1400" b="1" dirty="0" err="1"/>
                        <a:t>Toeasey</a:t>
                      </a:r>
                      <a:endParaRPr lang="id-ID" sz="1400" b="1" dirty="0"/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81513" y="16176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8257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71143"/>
              </p:ext>
            </p:extLst>
          </p:nvPr>
        </p:nvGraphicFramePr>
        <p:xfrm>
          <a:off x="844062" y="970672"/>
          <a:ext cx="10635174" cy="5303856"/>
        </p:xfrm>
        <a:graphic>
          <a:graphicData uri="http://schemas.openxmlformats.org/drawingml/2006/table">
            <a:tbl>
              <a:tblPr/>
              <a:tblGrid>
                <a:gridCol w="1772529"/>
                <a:gridCol w="1772529"/>
                <a:gridCol w="1772529"/>
                <a:gridCol w="1772529"/>
                <a:gridCol w="1772529"/>
                <a:gridCol w="1772529"/>
              </a:tblGrid>
              <a:tr h="1205667">
                <a:tc>
                  <a:txBody>
                    <a:bodyPr/>
                    <a:lstStyle/>
                    <a:p>
                      <a:r>
                        <a:rPr lang="id-ID" sz="1600" b="1"/>
                        <a:t>BATU CEPER AGEN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>
                          <a:hlinkClick r:id="rId2"/>
                        </a:rPr>
                        <a:t>Jl. Daan Mogot, Rasa Sayang C- 6 Rt.010/08 Kel. Kusuma, Kec. Grogol Petamburan - Jakarta Barat</a:t>
                      </a:r>
                      <a:endParaRPr lang="sv-SE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TANGERANG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021 5606345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0815 8413 1050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Hadiyanto Liem / Mega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6849">
                <a:tc>
                  <a:txBody>
                    <a:bodyPr/>
                    <a:lstStyle/>
                    <a:p>
                      <a:r>
                        <a:rPr lang="id-ID" sz="1600" b="1" dirty="0"/>
                        <a:t>CIKUPA COUNTER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4"/>
                        </a:rPr>
                        <a:t>Jl. Raya Serang Km. 18.5 Desa Bojong Rt. 12 Rw. 05 Cikupa - Tangerang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TANGERANG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021-70545645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Bp. Soeparyono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041259">
                <a:tc>
                  <a:txBody>
                    <a:bodyPr/>
                    <a:lstStyle/>
                    <a:p>
                      <a:r>
                        <a:rPr lang="id-ID" sz="1600" b="1" dirty="0"/>
                        <a:t>TANGERANG CABANG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5"/>
                        </a:rPr>
                        <a:t>Jl Gatot Subroto KM.5.4 Sastra Plaza Ruko D-107 Jati Uwung, Tangerang - Banten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TANGERANG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(021) 55656324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(021) 55656325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Suparyono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205667">
                <a:tc>
                  <a:txBody>
                    <a:bodyPr/>
                    <a:lstStyle/>
                    <a:p>
                      <a:r>
                        <a:rPr lang="id-ID" sz="1600" b="1" dirty="0"/>
                        <a:t>TANGERANG COUNTER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6"/>
                        </a:rPr>
                        <a:t>Jl. Bumi Serpong Damai Sektor XI, Ruko Boulevard Tekno Blok C. No. 12 BSD City - Tangerang Selatan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TANGERANG</a:t>
                      </a:r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08129693905</a:t>
                      </a:r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Soeparyono</a:t>
                      </a:r>
                      <a:endParaRPr lang="id-ID" sz="1600" b="1" dirty="0"/>
                    </a:p>
                  </a:txBody>
                  <a:tcPr marL="45804" marR="45804" marT="22902" marB="22902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233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90769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92555"/>
              </p:ext>
            </p:extLst>
          </p:nvPr>
        </p:nvGraphicFramePr>
        <p:xfrm>
          <a:off x="829997" y="917777"/>
          <a:ext cx="10621104" cy="3186612"/>
        </p:xfrm>
        <a:graphic>
          <a:graphicData uri="http://schemas.openxmlformats.org/drawingml/2006/table">
            <a:tbl>
              <a:tblPr/>
              <a:tblGrid>
                <a:gridCol w="1770184"/>
                <a:gridCol w="1770184"/>
                <a:gridCol w="1770184"/>
                <a:gridCol w="1770184"/>
                <a:gridCol w="1770184"/>
                <a:gridCol w="1770184"/>
              </a:tblGrid>
              <a:tr h="657805">
                <a:tc>
                  <a:txBody>
                    <a:bodyPr/>
                    <a:lstStyle/>
                    <a:p>
                      <a:r>
                        <a:rPr lang="id-ID" sz="1600" b="1" dirty="0"/>
                        <a:t>TEGAL AGEN 01 - GAJAH MADA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2"/>
                        </a:rPr>
                        <a:t>Jl Gajah Mada No 124 - Tegal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TEGAL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(0283) 351836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Tan Kian Lian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7107">
                <a:tc>
                  <a:txBody>
                    <a:bodyPr/>
                    <a:lstStyle/>
                    <a:p>
                      <a:r>
                        <a:rPr lang="id-ID" sz="1600" b="1" dirty="0"/>
                        <a:t>TEGAL AGEN 03 - DIPONEGORO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4"/>
                        </a:rPr>
                        <a:t>Jl. Diponegoro </a:t>
                      </a:r>
                      <a:r>
                        <a:rPr lang="id-ID" sz="1600" b="1" dirty="0" err="1">
                          <a:hlinkClick r:id="rId4"/>
                        </a:rPr>
                        <a:t>No</a:t>
                      </a:r>
                      <a:r>
                        <a:rPr lang="id-ID" sz="1600" b="1" dirty="0">
                          <a:hlinkClick r:id="rId4"/>
                        </a:rPr>
                        <a:t>. 105 RT. 011 RW. 002 Kelurahan Mangkuk </a:t>
                      </a:r>
                      <a:r>
                        <a:rPr lang="id-ID" sz="1600" b="1" dirty="0" err="1">
                          <a:hlinkClick r:id="rId4"/>
                        </a:rPr>
                        <a:t>Suman</a:t>
                      </a:r>
                      <a:r>
                        <a:rPr lang="id-ID" sz="1600" b="1" dirty="0">
                          <a:hlinkClick r:id="rId4"/>
                        </a:rPr>
                        <a:t>, Tegal Timur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3"/>
                        </a:rPr>
                        <a:t>TEGAL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0283-353001, 9171999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0283 8744004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Adi Suryanto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  <a:tr h="1012874">
                <a:tc>
                  <a:txBody>
                    <a:bodyPr/>
                    <a:lstStyle/>
                    <a:p>
                      <a:r>
                        <a:rPr lang="id-ID" sz="1600" b="1" dirty="0"/>
                        <a:t>TEGAL CABANG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>
                          <a:hlinkClick r:id="rId5"/>
                        </a:rPr>
                        <a:t>Jl Kapten Sudibyo No 75 Tegal Barat, Tegal - Jawa Tengah</a:t>
                      </a:r>
                      <a:endParaRPr lang="es-ES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TEGAL</a:t>
                      </a:r>
                      <a:endParaRPr lang="id-ID" sz="1600" b="1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(0283) 356529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(0283) 356529</a:t>
                      </a:r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Joenaidi</a:t>
                      </a:r>
                      <a:endParaRPr lang="id-ID" sz="1600" b="1" dirty="0"/>
                    </a:p>
                  </a:txBody>
                  <a:tcPr marL="76339" marR="76339" marT="38170" marB="3817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065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209768"/>
              </p:ext>
            </p:extLst>
          </p:nvPr>
        </p:nvGraphicFramePr>
        <p:xfrm>
          <a:off x="838200" y="4226388"/>
          <a:ext cx="10515600" cy="16459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SUDARTI AGEN (TBN)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6"/>
                        </a:rPr>
                        <a:t>Jl. Wijaya Kusuma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7"/>
                        </a:rPr>
                        <a:t>TUBAN ( SURABAYA )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0356-7014078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Sudarti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TUBAN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8"/>
                        </a:rPr>
                        <a:t>Jl Basuki Rahmat Gg Wijaya Kusuma III No 14 Ronggomulyo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7"/>
                        </a:rPr>
                        <a:t>TUBAN ( SURABAYA )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(0356) 7014078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Sudarti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720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99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66336" y="207840"/>
          <a:ext cx="10584766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821766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29932"/>
              </p:ext>
            </p:extLst>
          </p:nvPr>
        </p:nvGraphicFramePr>
        <p:xfrm>
          <a:off x="838200" y="1029495"/>
          <a:ext cx="10515600" cy="11887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TULANG BAWANG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2"/>
                        </a:rPr>
                        <a:t>Jl. Negara No. 72 Banjar Margo Unit 2 - Tulang Bawang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TULANG BAWANG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0812-7269-1667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. Erwin </a:t>
                      </a:r>
                      <a:r>
                        <a:rPr lang="id-ID" b="1" dirty="0" err="1"/>
                        <a:t>Done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2242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94712"/>
              </p:ext>
            </p:extLst>
          </p:nvPr>
        </p:nvGraphicFramePr>
        <p:xfrm>
          <a:off x="838200" y="2358897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WONOGIRI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Jl. </a:t>
                      </a:r>
                      <a:r>
                        <a:rPr lang="id-ID" b="1" dirty="0" err="1">
                          <a:hlinkClick r:id="rId4"/>
                        </a:rPr>
                        <a:t>Jend</a:t>
                      </a:r>
                      <a:r>
                        <a:rPr lang="id-ID" b="1" dirty="0">
                          <a:hlinkClick r:id="rId4"/>
                        </a:rPr>
                        <a:t>. Sudirman </a:t>
                      </a:r>
                      <a:r>
                        <a:rPr lang="id-ID" b="1" dirty="0" err="1">
                          <a:hlinkClick r:id="rId4"/>
                        </a:rPr>
                        <a:t>No</a:t>
                      </a:r>
                      <a:r>
                        <a:rPr lang="id-ID" b="1" dirty="0">
                          <a:hlinkClick r:id="rId4"/>
                        </a:rPr>
                        <a:t>. 10 </a:t>
                      </a:r>
                      <a:r>
                        <a:rPr lang="id-ID" b="1" dirty="0" err="1">
                          <a:hlinkClick r:id="rId4"/>
                        </a:rPr>
                        <a:t>Rt</a:t>
                      </a:r>
                      <a:r>
                        <a:rPr lang="id-ID" b="1" dirty="0">
                          <a:hlinkClick r:id="rId4"/>
                        </a:rPr>
                        <a:t>. 02/07 </a:t>
                      </a:r>
                      <a:r>
                        <a:rPr lang="id-ID" b="1" dirty="0" err="1">
                          <a:hlinkClick r:id="rId4"/>
                        </a:rPr>
                        <a:t>Kel</a:t>
                      </a:r>
                      <a:r>
                        <a:rPr lang="id-ID" b="1" dirty="0">
                          <a:hlinkClick r:id="rId4"/>
                        </a:rPr>
                        <a:t>. </a:t>
                      </a:r>
                      <a:r>
                        <a:rPr lang="id-ID" b="1" dirty="0" err="1">
                          <a:hlinkClick r:id="rId4"/>
                        </a:rPr>
                        <a:t>Giripurwo</a:t>
                      </a:r>
                      <a:r>
                        <a:rPr lang="id-ID" b="1" dirty="0">
                          <a:hlinkClick r:id="rId4"/>
                        </a:rPr>
                        <a:t>, </a:t>
                      </a:r>
                      <a:r>
                        <a:rPr lang="id-ID" b="1" dirty="0" err="1">
                          <a:hlinkClick r:id="rId4"/>
                        </a:rPr>
                        <a:t>Kec</a:t>
                      </a:r>
                      <a:r>
                        <a:rPr lang="id-ID" b="1" dirty="0">
                          <a:hlinkClick r:id="rId4"/>
                        </a:rPr>
                        <a:t>. Wonogiri - Wonogiri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WONOGIRI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0273-322181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085659964792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Dwi Ari Wibowo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2949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41648"/>
              </p:ext>
            </p:extLst>
          </p:nvPr>
        </p:nvGraphicFramePr>
        <p:xfrm>
          <a:off x="838200" y="4127901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WONOSOBO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Groser Sapen No. 03 Blok C Jl. Jend. A. Yani - Wonosobo, Jawa Tengah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WONOSOBO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0286-324601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085233473414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Kelik </a:t>
                      </a:r>
                      <a:r>
                        <a:rPr lang="id-ID" b="1" dirty="0" err="1"/>
                        <a:t>Sujiyanto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416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>
                <a:solidFill>
                  <a:srgbClr val="002060"/>
                </a:solidFill>
                <a:latin typeface="+mn-lt"/>
              </a:rPr>
              <a:t>ALAMAT KANTOR DAN TELEPON PT ELTEHA SELURUH INDONESIA</a:t>
            </a:r>
            <a:endParaRPr lang="id-ID" sz="28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Picture 3" descr="logo ekspedisi elteh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2" y="1702191"/>
            <a:ext cx="5486400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8159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151"/>
            <a:ext cx="10515600" cy="970671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</a:p>
        </p:txBody>
      </p:sp>
      <p:sp>
        <p:nvSpPr>
          <p:cNvPr id="3" name="Rectangle 2"/>
          <p:cNvSpPr/>
          <p:nvPr/>
        </p:nvSpPr>
        <p:spPr>
          <a:xfrm>
            <a:off x="576775" y="1543717"/>
            <a:ext cx="110994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AMBARAWA / JATENG / Priyono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Damianus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Kios no.6B terminal bus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Ambarawa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TELP.0298-594959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ASEMBAGUS / JATIM /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Muzammil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 / Jl. Raya no.129 TELP.0338-453691 , 5546580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BABAT / JATIM /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Peggy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Petraca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Jl. Raya no.28 (toko Hoya) TELP.0322-454642, HP: 081359666864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BALIKPAPAN / KALTIM / Sukamto /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Balikpapan Baru AB4 no.18 TELP.0542-7204026,7204027, HP: 08125812254,081216516701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BANDA ACEH NAD Rudi Hartono S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Jl.T.Imum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Lueng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Bata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21 / 59 TELP.0651-7443286, HP : 08192042416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BANDAR LAMPUNG LAMPUNG I. DK.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Nyakra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Diponegoro no.81/161 TELP.0721-470743, 482765 , HP: 08154063585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BANDUNG JABAR Samsudin Jl.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Kebon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Kawung no.30 TELP. 022-4217354, 4260296 HP : 08122143137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BANGKALAN JATIM Siti Aisyah Jl. HOS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Cokroaminoto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no.8 TELP.031-3095611,0818505732, 081394169555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BANJARAN JATENG Siti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Muskicha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Kios Barat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:10 Terminal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Adiwerna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BANJARMASIN KALSEL Taufik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Ramdhani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MT Haryono no.16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 KERTAK BARU ULU TELP. 0511-3359076 , HP: 081521653975</a:t>
            </a:r>
            <a:endParaRPr lang="id-ID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5103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dirty="0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694" y="1209822"/>
            <a:ext cx="1065510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BANJARNEGARA JATENG Johanes Irawan Jl. Pemuda 48 ( Depan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Ktr.Polisi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TELP. 0286-591031, 592641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BANYUMAS JATENG Inawati Jl. Gatot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Subroto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no.625 TELP.0281-7621102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BANYUWANGI JATIM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Sumadhi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Pertokoan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Pujasera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– 21,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Jln.Kapt.Piere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Tendean,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0333-424482, HP.085746481183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BATAM KEPRI Putu K. Adhi A. Jl. Raja Ali Haji,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Komp.Inti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Sakti Blok H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 Telp.0778.458965 (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Hunting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),Hp.08127024271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BATU JATIM Zulkifli Hasan Jl. H. Agus Salim no.10 Telp.0341-599718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BEKASI JABAR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Sujono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J.Perjuang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/Teluk Buyung 49 Telp.021-8842182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085261404724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BELAWAN SUMUT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Masriono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Selebes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085370639385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BENGKULU BENGKULU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Soekarno Hatta no.1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2/1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Kel.Unggat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atas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0736-20184 HP: 081367660218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BESUKI JATIM Hj.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Siswati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Kalianget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no.56 (depot Sahara)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0338-891181, </a:t>
            </a:r>
            <a:r>
              <a:rPr lang="id-ID" sz="21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892077 </a:t>
            </a:r>
          </a:p>
          <a:p>
            <a:pPr marL="342900" lvl="0" indent="-342900">
              <a:spcAft>
                <a:spcPts val="0"/>
              </a:spcAft>
              <a:buSzPct val="100000"/>
              <a:buFont typeface="+mj-lt"/>
              <a:buAutoNum type="arabicPeriod" startAt="11"/>
            </a:pPr>
            <a:r>
              <a:rPr lang="id-ID" sz="21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BIAK 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PAPUA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Rubianto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Suhanda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Jend.Sudirman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Depan BRI Telp.0981-22492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0811487461</a:t>
            </a:r>
            <a:endParaRPr lang="id-ID" sz="2100" b="1" dirty="0"/>
          </a:p>
        </p:txBody>
      </p:sp>
    </p:spTree>
    <p:extLst>
      <p:ext uri="{BB962C8B-B14F-4D97-AF65-F5344CB8AC3E}">
        <p14:creationId xmlns:p14="http://schemas.microsoft.com/office/powerpoint/2010/main" val="149625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78742"/>
              </p:ext>
            </p:extLst>
          </p:nvPr>
        </p:nvGraphicFramePr>
        <p:xfrm>
          <a:off x="876837" y="357434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21864"/>
              </p:ext>
            </p:extLst>
          </p:nvPr>
        </p:nvGraphicFramePr>
        <p:xfrm>
          <a:off x="874645" y="1136512"/>
          <a:ext cx="10495722" cy="3970560"/>
        </p:xfrm>
        <a:graphic>
          <a:graphicData uri="http://schemas.openxmlformats.org/drawingml/2006/table">
            <a:tbl>
              <a:tblPr/>
              <a:tblGrid>
                <a:gridCol w="1749287"/>
                <a:gridCol w="1749287"/>
                <a:gridCol w="1749287"/>
                <a:gridCol w="1749287"/>
                <a:gridCol w="1749287"/>
                <a:gridCol w="1749287"/>
              </a:tblGrid>
              <a:tr h="980583">
                <a:tc>
                  <a:txBody>
                    <a:bodyPr/>
                    <a:lstStyle/>
                    <a:p>
                      <a:r>
                        <a:rPr lang="id-ID" sz="1600" b="1" dirty="0"/>
                        <a:t>BANDUNG CABANG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>
                          <a:hlinkClick r:id="rId2"/>
                        </a:rPr>
                        <a:t>Bizpark</a:t>
                      </a:r>
                      <a:r>
                        <a:rPr lang="id-ID" sz="1600" b="1" dirty="0">
                          <a:hlinkClick r:id="rId2"/>
                        </a:rPr>
                        <a:t> Commercial </a:t>
                      </a:r>
                      <a:r>
                        <a:rPr lang="id-ID" sz="1600" b="1" dirty="0" err="1">
                          <a:hlinkClick r:id="rId2"/>
                        </a:rPr>
                        <a:t>Estate</a:t>
                      </a:r>
                      <a:r>
                        <a:rPr lang="id-ID" sz="1600" b="1" dirty="0">
                          <a:hlinkClick r:id="rId2"/>
                        </a:rPr>
                        <a:t> Blok A06/08 </a:t>
                      </a:r>
                      <a:r>
                        <a:rPr lang="id-ID" sz="1600" b="1" dirty="0" err="1">
                          <a:hlinkClick r:id="rId2"/>
                        </a:rPr>
                        <a:t>Jl.Kopo</a:t>
                      </a:r>
                      <a:r>
                        <a:rPr lang="id-ID" sz="1600" b="1" dirty="0">
                          <a:hlinkClick r:id="rId2"/>
                        </a:rPr>
                        <a:t> No.455 Bandung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3"/>
                        </a:rPr>
                        <a:t>BANDUNG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022-88886109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022-88886110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Ester </a:t>
                      </a:r>
                      <a:r>
                        <a:rPr lang="id-ID" sz="1600" b="1" dirty="0" err="1"/>
                        <a:t>Sihasale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2864">
                <a:tc>
                  <a:txBody>
                    <a:bodyPr/>
                    <a:lstStyle/>
                    <a:p>
                      <a:r>
                        <a:rPr lang="id-ID" sz="1600" b="1" dirty="0"/>
                        <a:t>CARINGIN AGEN PUSAT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4"/>
                        </a:rPr>
                        <a:t>Jl. Soekarno Hatta </a:t>
                      </a:r>
                      <a:r>
                        <a:rPr lang="id-ID" sz="1600" b="1" dirty="0" err="1">
                          <a:hlinkClick r:id="rId4"/>
                        </a:rPr>
                        <a:t>No</a:t>
                      </a:r>
                      <a:r>
                        <a:rPr lang="id-ID" sz="1600" b="1" dirty="0">
                          <a:hlinkClick r:id="rId4"/>
                        </a:rPr>
                        <a:t>. 197 Bandung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3"/>
                        </a:rPr>
                        <a:t>BANDUNG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022 - 70772632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022-6005188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/>
                        <a:t>Effendy </a:t>
                      </a:r>
                      <a:r>
                        <a:rPr lang="id-ID" sz="1600" b="1" dirty="0" err="1"/>
                        <a:t>Adisurja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6724">
                <a:tc>
                  <a:txBody>
                    <a:bodyPr/>
                    <a:lstStyle/>
                    <a:p>
                      <a:r>
                        <a:rPr lang="id-ID" sz="1600" b="1" dirty="0"/>
                        <a:t>COUNTER </a:t>
                      </a:r>
                      <a:r>
                        <a:rPr lang="id-ID" sz="1600" b="1" dirty="0" err="1"/>
                        <a:t>SOEKARNO-HATTA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hlinkClick r:id="rId5"/>
                        </a:rPr>
                        <a:t>JL. Soekarno Hatta </a:t>
                      </a:r>
                      <a:r>
                        <a:rPr lang="id-ID" sz="1600" b="1" dirty="0" err="1">
                          <a:hlinkClick r:id="rId5"/>
                        </a:rPr>
                        <a:t>No</a:t>
                      </a:r>
                      <a:r>
                        <a:rPr lang="id-ID" sz="1600" b="1" dirty="0">
                          <a:hlinkClick r:id="rId5"/>
                        </a:rPr>
                        <a:t>. 538, </a:t>
                      </a:r>
                      <a:r>
                        <a:rPr lang="id-ID" sz="1600" b="1" dirty="0" err="1">
                          <a:hlinkClick r:id="rId5"/>
                        </a:rPr>
                        <a:t>Sekajati</a:t>
                      </a:r>
                      <a:r>
                        <a:rPr lang="id-ID" sz="1600" b="1" dirty="0">
                          <a:hlinkClick r:id="rId5"/>
                        </a:rPr>
                        <a:t> Buah Batu</a:t>
                      </a:r>
                      <a:endParaRPr lang="id-ID" sz="16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BANDUNG</a:t>
                      </a:r>
                      <a:endParaRPr lang="id-ID" sz="1600" b="1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022-7509270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022-7565810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Ester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80583">
                <a:tc>
                  <a:txBody>
                    <a:bodyPr/>
                    <a:lstStyle/>
                    <a:p>
                      <a:r>
                        <a:rPr lang="id-ID" sz="1600" b="1" dirty="0"/>
                        <a:t>PASAR BARU AGEN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6"/>
                        </a:rPr>
                        <a:t>Jl. Dulatip No. 76 Kel. Kebun Jeruk, Kec. Andir Bandung - Jawa Barat</a:t>
                      </a:r>
                      <a:endParaRPr lang="id-ID" sz="1600" b="1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BANDUNG</a:t>
                      </a:r>
                      <a:endParaRPr lang="id-ID" sz="1600" b="1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022 - 61832066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600" b="1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Dodi</a:t>
                      </a:r>
                      <a:r>
                        <a:rPr lang="id-ID" sz="1600" b="1" dirty="0"/>
                        <a:t> </a:t>
                      </a:r>
                      <a:r>
                        <a:rPr lang="id-ID" sz="1600" b="1" dirty="0" err="1"/>
                        <a:t>Kadiman</a:t>
                      </a:r>
                      <a:r>
                        <a:rPr lang="id-ID" sz="1600" b="1" dirty="0"/>
                        <a:t>/John Purba / Indri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39298" y="14280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75053"/>
              </p:ext>
            </p:extLst>
          </p:nvPr>
        </p:nvGraphicFramePr>
        <p:xfrm>
          <a:off x="838200" y="5260657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BANJARMASIN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>
                          <a:hlinkClick r:id="rId7"/>
                        </a:rPr>
                        <a:t>JL.Veteran</a:t>
                      </a:r>
                      <a:r>
                        <a:rPr lang="id-ID" b="1" dirty="0">
                          <a:hlinkClick r:id="rId7"/>
                        </a:rPr>
                        <a:t> </a:t>
                      </a:r>
                      <a:r>
                        <a:rPr lang="id-ID" b="1" dirty="0" err="1">
                          <a:hlinkClick r:id="rId7"/>
                        </a:rPr>
                        <a:t>No</a:t>
                      </a:r>
                      <a:r>
                        <a:rPr lang="id-ID" b="1" dirty="0">
                          <a:hlinkClick r:id="rId7"/>
                        </a:rPr>
                        <a:t>. 2, Kelurahan : Sungai </a:t>
                      </a:r>
                      <a:r>
                        <a:rPr lang="id-ID" b="1" dirty="0" err="1">
                          <a:hlinkClick r:id="rId7"/>
                        </a:rPr>
                        <a:t>Bilu</a:t>
                      </a:r>
                      <a:r>
                        <a:rPr lang="id-ID" b="1" dirty="0">
                          <a:hlinkClick r:id="rId7"/>
                        </a:rPr>
                        <a:t> ( Di samping toko DUNIA SEPATU )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8"/>
                        </a:rPr>
                        <a:t>BANJARMASIN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0511-7337019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085348645123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Arsani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3196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36431"/>
            <a:ext cx="10515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BINJAI SUMUT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Parlin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Situmorang Jl. Imam Bonjol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270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061-76429974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081375288899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BITUNG SULUT – VIA MANADO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BLITAR JATIM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Umariyanto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Mastrip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no.14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0342-802180, 802430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08123477967, 081556789333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BLORA JATENG A. Herry Adi Jl. Pemuda no.1 Telp.0296-531258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BOGOR JABAR Lili Sobari Jl. Kantor Batu no. 35 Telp.0251-8323314, 8338193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08159940653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BOJONEGORO JATIM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Hiendratno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 Jl.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Hayam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Wuruk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no.115 Telp.0353-881390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BONDOWOSO JATIM Mohammad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Rokim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Jl.Kol.Sugiyono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 Selatan Terminal / PLN Telp.0332-422853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082142600325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BONTANG KALTIM – VIA BALIKPAPAN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BOYOLALI JATENG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Suhedi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Pandanaran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no.229 Telp.0276-322021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2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BREBES JATENG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Purwo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Hendrawan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Jl.Ustad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abas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83,Utara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mesijid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agung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0283-671788</a:t>
            </a:r>
            <a:endParaRPr lang="id-ID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95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22363"/>
            <a:ext cx="10515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BRONDONG JATIM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Stevan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Leonardo Jl. Raya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Brondong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no.99 Telp.0322-664771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BUKITTINGGI SUMBAR Dasa Putra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Jl.Jend.Sudirman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73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Birugo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Telp.0752-7027557 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0811665905, 085274073590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BUMIAYU JATENG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Budiyanto Jl. Diponegoro no.330 Telp.0289-432565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08156551079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CAKRANEGARA NTB Nyoman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Sukresni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Pejanggik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no.24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CARUBAN JATIM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Prihandono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Sudirman no.60 Telp.0351-383827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CEPU JATENG Ny.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Wanti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Rahayu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Cahyo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Ngareng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5A Telp.0296-5110509,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081390948718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CIAMIS JABAR Sony Sendjaja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Jl.Ir.H.Juanda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227 Telp.0265771146 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081323355227, 08192253527 ( Dian )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CIANJUR JABAR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Podiman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Tanujaya Jl. Slamet no.82 Telp.0263-261954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CIBITUNG BEKASI J.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Amiruddin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Teuku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Umar no.2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021-88329031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3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CIKAMPEK JABAR Djoko Purwanto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A. Yani no.91/37 Telp.0264-313411, 317071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081386449594</a:t>
            </a:r>
            <a:endParaRPr lang="id-ID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36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CIKARANG JABAR Kurdi Hasan Jl. Raya Industri no.2 Tegal Gede ( sebelah Mulia Keramik Telp.021-44217792, HP:08128697613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CILACAP JATENG Teguh Santoso Jl. Kauman no.18 Telp.0281-535256 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081548886210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CILEGON JABAR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Gayon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Suprayitno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Jl.Ahmad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77 Telp.0254-393571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081381259005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CIMAHI JABAR Untung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Samiyono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Raya Cimahi no.504/194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022-73444933, HP.08157098258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CIREBON JABAR IDP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Suarjana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Jl.Pelabuhan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3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0231-204586 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08156406320, 081892352123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DELANGGU JATENG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Ir.Antonius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Djoko H Jl. Raya no.175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0272-552571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DENPASAR BALI M. Agus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Sukidi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Diponegoro Megah A 16-17 Telp.0361-222889, 262738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08123818041,081805484250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DEPOK JABAR Dedi Supriadi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Iskandar no.69 Telp.021-33687600,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08128446117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DOLOPO JATIM Mudjiono SE Jl. Raya Ponorogo no.133 Telp.0351-367538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4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DUMAI RIAU Ali Akbar Jl. Cempaka no.37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07657007580,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081378520594</a:t>
            </a:r>
            <a:endParaRPr lang="id-ID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253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 RIAU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Fuat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Santi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Hang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Tuah Ujung Telp.0765-598556,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08127674725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GARUT JABAR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Sugiyanto S. Jl. Guntur no.88 Telp.0262-233890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GENDINGAN JATIM Ny. Suhartini Raya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Gendingan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Walikukun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 Telp.0351-671353, 672582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GENTASARI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Surahman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 Ag. Desa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Gentasari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telp.0282-494754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GENTENG JATIM Wisnu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Sayugo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Jl.Dewata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/ 17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0333-845041, 842076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GIANYAR BALI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Yohartana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Ngurah Rai no.10 Telp.0361-943027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GOMBONG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Adrianto A.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Sudarso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no.493A Telp.0287-471376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GRESIK JATIM Surya Putra Jl. Basuki Rahmat no.1 Telp.031-3983585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GROBOGAN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Winarno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Suhada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no.12 Telp.0292-423751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5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GUNUNGSITOLI NIAS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Tandrawiato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Sudirman no.11 A Telp.0639-21260 Hp.081533809685, 081265637071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851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INDRAMAYU JABAR Suseno Kurniawan Jl. A. Yani no.95 Telp.0234-276095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JAJAG JATIM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Erfan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Yos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Sudarso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no.174 Telp.0333-397525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JAKARTA DKI BASKORO Jl. Tanah Abang Timur no.16A Telp.3441108 (Pusat) ,021-3850257 ( Udara ) ,4600890 ( darat )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JAMBI JAMBI Slamet Soesanto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Jl.Bhayangkara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115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Dpn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Poltabes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Telp.0741-22101, HP: 085366514947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JATIBARANG JABAR Ade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Ismanto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Letnan Joni no.537 Telp.0234-354757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JAYAPURA PAPUA Indra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Krisnadi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Jl.Furia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Indah 195 Telp.0967-583967,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08164320672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JEMBER JATIM Slamet Riyadi Jl. HOS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Cokroaminoto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no.77 Telp.0331-486091 , Hp.085236227520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JEPARA JATENG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Mesakh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Tanujaya Jl. Diponegoro no.122 Telp.0291-594180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JOGJAKARTA DIY Sudarto Jl. HOS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Cokroaminoto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no.169 Telp.0274-620235,620285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085878340897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6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JOMBANG JATIM Sigit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Setiawan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Komp.Simpang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Tiga Blok E/10 Telp.0321-869713, 861082,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085259709696</a:t>
            </a:r>
            <a:endParaRPr lang="id-ID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015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JUWANA JATENG Y. Aris Munandar Jl. WR Supratman no.76 Telp.0295-5505140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KARANGAMPEL JABAR Hafid Effendy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Dampu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Awang no.90 Telp.0234-484032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KARANGANYAR JATENG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Singodimedjo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Revolusi no. 88 (hotel Aman) Telp.0287-551018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KARTOSURO JATENG Hermin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Kusumiati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Diponegoro no.50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0271-2185747 , HP.085643131716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KEBUMEN JATENG Ny.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Nogawati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Pahlawan no. 96 Telp.0287-382756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KEDIRI JATIM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Adji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Santoso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Teuku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Umar no.87 Telp.0354-682368,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085855510890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KENCONG JATIM Lukas Santoso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Jl.Diponegoro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no.32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0336-321017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KENDARI SULTRA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Yopie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Mangile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Dr. Moh. Hatta No.100 (Depan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Apotik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Kimia Farma) Hp.085299571860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KEPANJEN JATIM Achmad Lukman Jl. Sultan Agung no.57 Telp.0341-395370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7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KERTOSONO JATIM Danny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Subiyanto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Gatot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Subroto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no.149 Telp.0358-551286</a:t>
            </a:r>
            <a:endParaRPr lang="id-ID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561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KISARAN SUMUT Martono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Jl.Imambonjol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no.245 Telp.0623-41971, 42944 , Hp.08153085557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KLAMPOK JATENG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A.Loisius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Sutarto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Jl.Raya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Purworejo Kios 37 Depan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RS.Imanuel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081578775077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KLATEN JATENG Paiman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Dewi Sartika No.20, Telp.0272-322934, Hp.0817466146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KRAKSAN JATIM H. Sugeng Prayitno Raya PB Sudirman no.423A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0335-843812,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085235994628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KRAWANG JABAR Johny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Tanius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Tuparev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431 Telp.0267-405262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KRIAN JATIM Sunaryo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Bibis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no.4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031-8972978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KROYA JATENG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Surahman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 AD. Jl. Raya Mujur Telp.0282-494929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KUDUS JATENG Ny. Sani Nugraha Jl. Sunan Kudus no.24 Telp.0291-432272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KUTOARDJO JATENG Ny. Lina Handayani Jl. Diponegoro no.203 Telp.0275-641779</a:t>
            </a:r>
            <a:endParaRPr lang="id-ID" sz="2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81"/>
            </a:pP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LAMONGAN JATIM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Yosep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Benny P. Jl. </a:t>
            </a:r>
            <a:r>
              <a:rPr lang="id-ID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Lamongrejo</a:t>
            </a:r>
            <a:r>
              <a:rPr lang="id-ID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no.130 Telp.0322-324654</a:t>
            </a:r>
            <a:endParaRPr lang="id-ID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252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LASEM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Widyo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Atmoko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Jl.Raya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Untung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Suropati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 Telp.0295-531208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LAWANG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Fendi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Diponegoro no.43 Telp.0341-4270136 , 9349345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LHOKSEUMAWE ACEH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Nurlaili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Zubir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Jl.Merrdeka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57C Telp.0645-41055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LUMAJANG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Iksan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KJl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K.H.Wahid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Hasyim no.30 Telp.0334-890481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MADIUN JATIM Hariyanto Jl. P. Sudirman no.68 Telp.0351-464876, 492002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MAGELANG JATENG Nora Jl. Terminal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Kbn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Pala Kios no.34 Telp.0293-363628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MAGETAN JATIM Eddy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Tjahjono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A. Yani no. 76 Telp.0351-895678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MAJALENGKA JABAR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Barnas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Abdul Halim no.350 Telp.0233-282910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MAJENANG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Sukir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Dr.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Wahidin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no.243 rt.06/01 Telp.0280-621606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MAKASAR SULSEL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Soedarmin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Buchori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Bau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Maseppe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 A Telp.0411-3626427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741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64567"/>
            <a:ext cx="10515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MALANG JATIM Bambang Suhartono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Brigjen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Slamet Riyadi no.45/6 Telp.0341-326091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MANADO SULUT Yulin Jl. Garuda no.18 Telp.0431-852502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MATARAM NTB Suharto T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Jl.Pejanggik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129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Cakranegara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MEDAN SUMUT A.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Tristiyanto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Brigjen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Katamso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no.62 B Telp.061-4155356, 4527256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 VIA SMD – VIA SAMARINDA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MOJOAGUNG JATIM Ny. Aminah Jl. Raya no.296 Telp.0321-495423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MOJOKERTO JATIM Ny.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Arova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Nursalim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Mpunala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Telp.0321-5179119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MOJOSARI JATIM Gunawan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Mindarto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Niaga no.89 (Sumber Guna)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MUNTILAN JATENG Ananda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Joyowiryono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Pemuda no.79 Telp.0293-587150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0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NEGARA BALI Putu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Nyeneng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Jl.Yos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Sudarso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Br.Tengah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Telp.0365-41651,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08123882749 ( Ketut )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098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NGANJUK JATIM Ny.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Suhendro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Sudirman no.33 Telp.0358-321168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NGAWI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Sunarto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A.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no.91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0351-743885 , HP.08125990482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PACITAN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Drs.HM.Zulhan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Jl. A. Yani no.38 Telp.0357-885254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PADANG SUMBAR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J.MULYONO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Pulau Karam no.70 D Telp.0751-28356, 26442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PADANGAN JATIM Tuti Hasan Jl. Diponegoro no.148 Telp.0353-551481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PADANGSIDEMPUAN SUMUT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Nurbani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Harahap Jl. Merdeka no..80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085262137927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PALANGKARAYA KALTENG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Timotius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Soenardi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Sulawesi no.3C Telp.0536-3221021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PALEMBANG SUMSEL ANTON RAJIMAN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Letkol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Iskandar no.24 Telp.0711-361109-, 441721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PALU SULTENG Herman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Thamrin no.1 Telp.0451-421796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1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PAMEKASAN JATIM Idam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Prayogi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Purba no.14 Rt.02/02 Telp.0324-322102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0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35327"/>
              </p:ext>
            </p:extLst>
          </p:nvPr>
        </p:nvGraphicFramePr>
        <p:xfrm>
          <a:off x="760927" y="305918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80488"/>
              </p:ext>
            </p:extLst>
          </p:nvPr>
        </p:nvGraphicFramePr>
        <p:xfrm>
          <a:off x="760926" y="1180175"/>
          <a:ext cx="10515600" cy="64008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BANJARNEGARA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>
                          <a:hlinkClick r:id="rId2"/>
                        </a:rPr>
                        <a:t>Jl S Parman No 169</a:t>
                      </a:r>
                      <a:endParaRPr lang="pt-BR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3"/>
                        </a:rPr>
                        <a:t>BANJARNEGARA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0813 2505 4348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Sugeng Tri Haryono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532613"/>
              </p:ext>
            </p:extLst>
          </p:nvPr>
        </p:nvGraphicFramePr>
        <p:xfrm>
          <a:off x="748047" y="1943894"/>
          <a:ext cx="10515600" cy="301752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BANYUWANGI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hlinkClick r:id="rId4"/>
                        </a:rPr>
                        <a:t>Jl. Kol. Sugiono No. 44B</a:t>
                      </a:r>
                      <a:endParaRPr lang="it-IT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BANYUWANGI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(0333) 417483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(0333) 417483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Herdianto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GENTENG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Jl. Hasanudin </a:t>
                      </a:r>
                      <a:r>
                        <a:rPr lang="id-ID" b="1" dirty="0" err="1">
                          <a:hlinkClick r:id="rId6"/>
                        </a:rPr>
                        <a:t>No</a:t>
                      </a:r>
                      <a:r>
                        <a:rPr lang="id-ID" b="1" dirty="0">
                          <a:hlinkClick r:id="rId6"/>
                        </a:rPr>
                        <a:t>. 1C ( Depan Masjid </a:t>
                      </a:r>
                      <a:r>
                        <a:rPr lang="id-ID" b="1" dirty="0" err="1">
                          <a:hlinkClick r:id="rId6"/>
                        </a:rPr>
                        <a:t>Jamek</a:t>
                      </a:r>
                      <a:r>
                        <a:rPr lang="id-ID" b="1" dirty="0">
                          <a:hlinkClick r:id="rId6"/>
                        </a:rPr>
                        <a:t> Genteng - Banyuwangi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BANYUWANGI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0333-8926466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0878 5730 5230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Misni Susiana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KETAPANG BANYUWANGI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hlinkClick r:id="rId7"/>
                        </a:rPr>
                        <a:t>Jl Raya Situbondo No 8 Ketapang</a:t>
                      </a:r>
                      <a:endParaRPr lang="es-E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BANYUWANGI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(0333) 510017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Arif </a:t>
                      </a:r>
                      <a:r>
                        <a:rPr lang="id-ID" b="1" dirty="0" err="1"/>
                        <a:t>Subroto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1944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41084"/>
              </p:ext>
            </p:extLst>
          </p:nvPr>
        </p:nvGraphicFramePr>
        <p:xfrm>
          <a:off x="725656" y="5119683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PUSAT DAKOTA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>
                          <a:hlinkClick r:id="rId8"/>
                        </a:rPr>
                        <a:t>Jl. Wibawa Mukti II No. 8 Jatiasih, Bekasi</a:t>
                      </a:r>
                      <a:endParaRPr lang="fi-FI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9"/>
                        </a:rPr>
                        <a:t>BEKASI (Divisi-Khusus)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(021) 8603278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(021) 86608589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. </a:t>
                      </a:r>
                      <a:r>
                        <a:rPr lang="id-ID" b="1" dirty="0" err="1"/>
                        <a:t>Fransiskus</a:t>
                      </a:r>
                      <a:r>
                        <a:rPr lang="id-ID" b="1" dirty="0"/>
                        <a:t> Deni </a:t>
                      </a:r>
                      <a:r>
                        <a:rPr lang="id-ID" b="1" dirty="0" err="1"/>
                        <a:t>Arijanto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360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4939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3"/>
            <a:ext cx="10515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PANDAAN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Rony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A. Yani no.37 Telp.0343-631-457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PANGKALPINANG BABEL Ujang Jl. A. Yani dalam no.10 Telp.0717-424399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 LAMPUNG Fatimah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Sudarso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no.106 Telp.0721-342425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PANTOLOAN SULTENG Ramli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Kimin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Sulawesi(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Padang raya) Telp.0451-491039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PARAKAN JATENG Ny.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Bintoro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Brigjen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Katamso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56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 JATIM Hasan Basri Jl. Raya no.85 Telp.0354-395717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PARIAMAN SUMBAR H. Maimunah Jl. St.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Syahrir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no.54 Telp.0751-91676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PARIGI SULTENG Ashar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Cakunu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 Jl. Pasar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Inpres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Tagunu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no.229 Telp.0450-21328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PASURUAN JATIM Budi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Rachmawan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Letjen Suprapto no.30 Telp.0343-414376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2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 JATENG Ny.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Widyaningsih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Wahid Hasyim no.38 Telp.0295-381512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8453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PAYAKUMBUH SUMBAR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Leonardus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Linda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Sudirman no.77 Telp.0752-92965. HP: 085921505911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PECANGAANKULON JATENG Freddy Jl. Raya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pecangaan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no.95 Telp.0291-5743937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PEKALONGAN JATENG Budi Pranoto Jusuf Jl. Gajah Mada no.86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081548056486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PEKANBARU RIAU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Jurman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Harahap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Jl.Teratai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264 Telp.0761-24336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PEMALANG JATENG Budiman Rahardjo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Sudirman no.175 Telp.0284-321301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PEMATANGSIANTAR SUMUT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D.Simanjuntak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Dr. Cipto no.68 Telp.0622-22879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PONOROGO JATIM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Darmono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Banda no.39 Telp.0352-461922,4300011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PONTIANAK KALBAR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Prabuliana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Nur Ali no. 8 – 10 Telp.0561-732983, Hp.085750420702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 JATIM Hanny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Rosaline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Raya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no.92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Telp.0343-852925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3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PROBOLINGGO JATIM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Darmanu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Sudirman no.296 Telp.0335-427532</a:t>
            </a:r>
            <a:endParaRPr lang="id-ID" sz="2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9838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PURBALINGGA JATENG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Djoen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Melawati L.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Wirabasa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no.17A Telp.0281-891472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PURWAKARTA JABAR Lina Jl. Ibrahim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Singadilaga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no.8A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085310582227, 085286302996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PURWOKERTO JATENG BUDI S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JL.PANCURAWIS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NO: 966 TELP.0281-642650, 7604490, HP ; 0811578513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PURWOREJO JATENG Gouw King Liang Jl. Pahlawan no.15 Telp.0275-321586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PUTUSIBAU KALBAR BADRIANSYAH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Jl.Patimura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Telp.0567-22379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RAHA SULTRA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Matius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Tukiran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Dr.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Sutomo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 Telp.0403-2521049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REMBANG JATENG Lukito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Suryo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Diponegoro no.70 A Telp.0295-691165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ROGOJAMPI JATIM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Syafari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Raya no.1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Telp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0333-631172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SALATIGA JATENG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Widiatmaja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Veteran no.32 Telp.0298-326697, 08157710429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4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SAMARINDA KALTIM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Anang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Budi Santoso Jl. Sentosa No.81 Telp.0541-741390, Hp.085246856909</a:t>
            </a:r>
            <a:endParaRPr lang="id-ID" sz="2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214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SAMPANGCILACAP JATENG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Daryono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Raya Sampang Buntu Karang Jati Hp.081391089993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SAMPANGMADURA JATIM Bambang Agus R. Jl. KH Hasyim Ashari no.20 telp.0323-322146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SAMPIT KALTENG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Suwarsit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Jl.Cristopel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Gg.Mentari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,57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:081250998211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SANGATA KALTIM – VIA BALIKPAPAN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SEMARANG JATENG I DEWA MADE ANOM A KARANG SARU 23 TELP.024-3542235, 3546962, Jln .Industri II / 78-79 TELP.024-6580056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SERANG JABAR Eri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Damanhuri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May.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no.52 Lontar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Jiwantaka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Telp.0254-205636, 7033422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SIBOLGA SUMUT Devi Astuti Tanjung Jl. Thamrin no.56 HP: 081361184870,08126265122, 081370659996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SIDAREJA JATENG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Handiaman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Jl.Jend.A.Yani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TELP.0280523157, HP: 081327287666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SIDOARJO JATIM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Rusdianto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Rusdi S Jl. Pahlawan No.60 TELP.031-8941786, HP: 0835648840701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5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SINGARAJA BALI 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Kadek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Sumenasa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Gajah Mada no.65 TELP.0362-441730 HP: 0817346644</a:t>
            </a:r>
            <a:endParaRPr lang="id-ID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49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SINGOSARI JATIM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H.Moch.Arfat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Raya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Karanglo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34 TELP.0341-441730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SITUBONDO JATIM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Hendrata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A. Yani no.56 TELP.0338-3966743,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Jl.Merak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77 telp.0338-671856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SLAWI JATENG Kusumo Handoyo Jl. A. Yani no.54 telp.0283- 491053,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08157655962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SOLO JATENG G. Wahyudi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JL.RM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SAID 95 TELP.0271-722393 HP: 085866862239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SOROAKO SULSEL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Rsyid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Soekarna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Jl.Krakatau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Blok F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255 TELP: 0475-321630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SRAGEN JATENG Bambang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Suripto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Sukowati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no.148 TELP.0271-893150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SRONO JATIM Eko Hadi S. Raya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Srono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(samping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MTsN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Srono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TELP.0333-392185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SUKABUMI JABAR Mulia Handoyo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A.Yani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Kebon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Kelapa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14 HP.081806386478, 08164632687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SUKARAJA JATENG Ernawati Jl.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Sudirman no.25 TELP.0281694270</a:t>
            </a:r>
            <a:endParaRPr lang="id-ID" sz="23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61"/>
            </a:pP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SUKOHARJO JATENG Agung </a:t>
            </a:r>
            <a:r>
              <a:rPr lang="id-ID" sz="23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Rery</a:t>
            </a:r>
            <a:r>
              <a:rPr lang="id-ID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P. Jl. Bima no.20 TELP.0271-593412 HP. 08123728090</a:t>
            </a:r>
            <a:endParaRPr lang="id-ID" sz="2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672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1"/>
            <a:ext cx="10515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SUMEDANG JABAR A.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Herjanto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Gatotmangkupraja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no.2A TELP.0261-27062191, HP: 081322211328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SUMENEP JATIM Sucipto Jl. KH Mansyur no.2D TELP.0328-672475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SUMPIUH JATENG Johan Effendy HS Jl. Raya no.621 Kauman TELP.0282-497693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SURABAYA JATIM DRS,G SUGIARTO Jl. Embong Malang no.71H TELP.031-5341727,5343887 ( PUSAT ), MEDAENG (g)031-8534874-77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TABANAN BALI Wawan Bahagia Jl. Kamboja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Gg.IX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/4 TELP.0361-813363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TANGERANG BANTEN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Wardjono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Gatot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Subroto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KM.3,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Ruko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Niaga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Cibodas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Blok B No.3 Telp.021-55773836 HP.081314017249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TANJUNGBALAIKARIMUN KEPRI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Subakti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A. Yani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komp.Telaga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 A1 / 2 TELP.0777-324001 HP: 081364594625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TANJUNGKARANG LAMPUNG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Laudi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Kusumajaya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Raden Intan no.65 TELP.0271-254653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TANJUNGPANDAN SUMSEL Salam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Jl.Pak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Tahau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Kel.Air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Saga HP: 081368984344</a:t>
            </a:r>
            <a:endParaRPr lang="id-ID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71"/>
            </a:pP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TANJUNGPINANG KEPRI </a:t>
            </a:r>
            <a:r>
              <a:rPr lang="id-ID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Raizal</a:t>
            </a:r>
            <a:r>
              <a:rPr lang="id-ID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MT Haryono no.30 TELP.0771-21637 HP: 0811774798</a:t>
            </a:r>
            <a:endParaRPr lang="id-ID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513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TANJUNGUBAN KEPRI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HM.Muntaha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Ihwan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Jl.Tendean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12 TELP. 0771-82115 HP: 08127061716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TARAKAN KALTIM Djoko Purnomo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Martadinata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2no.53 TELP.0551-5507908 HP: 0811538120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TASIKMALAYA JABAR Anggraini Lani S. Jl. Tentara Pelajar no.65 TELP.0265332243, 7070089 HP: 08122392218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TAYU JATENG Benyamin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Rudiono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 Kartini no.15 TELP.0295-452362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TEBINGTINGGI SUMUT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Giok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Veteran no.39 TELP.0621-21895, HP: 085261769282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TEGAL JATENG Adi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Suryanto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JL.GAJAH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MADA 30 TELP.0283-353223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TEMANGGUNG JATENG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Listyobudi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Moko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Suyoto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 HP: 085868048400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TEMBILAHAN RIAU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Suparman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MS Jl. H.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Khalidi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no.32 HP: 085265651954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TOLAI SULTENG IGP Budha Pasar Senggol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Tolai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Komp.Pasar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TELP.0450-26-93</a:t>
            </a:r>
            <a:endParaRPr lang="id-ID" sz="2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81"/>
            </a:pP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TRENGGALEK JATIM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Ld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Tungkou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1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Gm</a:t>
            </a:r>
            <a:r>
              <a:rPr lang="id-ID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 Jl. KH Agus Salim no.54 TELP.0355-796610, HP ;081335718570</a:t>
            </a:r>
            <a:endParaRPr lang="id-ID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708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39151"/>
            <a:ext cx="10515600" cy="970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b="1" smtClean="0">
                <a:solidFill>
                  <a:srgbClr val="002060"/>
                </a:solidFill>
                <a:latin typeface="+mn-lt"/>
              </a:rPr>
              <a:t>NO KOTA TUJUAN / NAMA PROPINSI / NAMA PIMPINAN / ALAMAT, NOMOR TELEPON, HP</a:t>
            </a:r>
            <a:endParaRPr lang="id-ID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09822"/>
            <a:ext cx="10515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TUBAN JATIM Taurus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Sunjaya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KH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Mustaqin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no.22 TELP.0356-322476, 321558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TULUNGAGUNG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Agus Salim no.42 TELP.0355-325851 HP: 085932198455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TUREN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Djumali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Sudirman no.221 TELP.0341-824271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UNGARAN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Sudadi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P. Diponegoro no.150 B Kios TELP.024-6921839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WANGON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Kustanto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Raya Barat no.9 TELP.024-511807, 513214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WELERI JATENG Edi Wijaya Kusumo Jl. Utama Timur no.57 TELP.0294-641083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WLINGI JATIM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Priyo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Kusumaryoto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Urip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Sumoharjo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no.69 TELP.0342-691204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WONOGIRI JATENG Sumarno Broto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A. Yani no.130 TELP.0273-321975 ,HP 087836120228</a:t>
            </a:r>
            <a:endParaRPr lang="id-ID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0"/>
              </a:spcAft>
              <a:buSzPct val="100000"/>
              <a:buFont typeface="+mj-lt"/>
              <a:buAutoNum type="arabicPeriod" startAt="191"/>
            </a:pP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WONOSOBO JATENG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Suhodo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Wirianata Jl. </a:t>
            </a:r>
            <a:r>
              <a:rPr lang="id-ID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Jend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A. Yani no.128 TELP.0286-321780,HP : 085328013275,082892893517,081325760306</a:t>
            </a:r>
            <a:endParaRPr lang="id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6307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489" y="2461211"/>
            <a:ext cx="6870895" cy="1325563"/>
          </a:xfrm>
        </p:spPr>
        <p:txBody>
          <a:bodyPr/>
          <a:lstStyle/>
          <a:p>
            <a:r>
              <a:rPr lang="id-ID" b="1" dirty="0" smtClean="0">
                <a:latin typeface="+mn-lt"/>
              </a:rPr>
              <a:t>SELESAI DAN TERIMA KASIH</a:t>
            </a:r>
            <a:endParaRPr lang="id-ID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538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49267"/>
              </p:ext>
            </p:extLst>
          </p:nvPr>
        </p:nvGraphicFramePr>
        <p:xfrm>
          <a:off x="998805" y="1299976"/>
          <a:ext cx="10508568" cy="5134584"/>
        </p:xfrm>
        <a:graphic>
          <a:graphicData uri="http://schemas.openxmlformats.org/drawingml/2006/table">
            <a:tbl>
              <a:tblPr/>
              <a:tblGrid>
                <a:gridCol w="1751428"/>
                <a:gridCol w="1751428"/>
                <a:gridCol w="1751428"/>
                <a:gridCol w="1751428"/>
                <a:gridCol w="1751428"/>
                <a:gridCol w="1751428"/>
              </a:tblGrid>
              <a:tr h="616981">
                <a:tc>
                  <a:txBody>
                    <a:bodyPr/>
                    <a:lstStyle/>
                    <a:p>
                      <a:r>
                        <a:rPr lang="id-ID" sz="1400" b="1" dirty="0"/>
                        <a:t>BEKASI CABANG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2"/>
                        </a:rPr>
                        <a:t>Jl. Wibawa Mukti II No 8 Jatiasih, Kotamadya Bekasi - Jawa Barat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hlinkClick r:id="rId3"/>
                        </a:rPr>
                        <a:t>BEKASI</a:t>
                      </a:r>
                      <a:endParaRPr lang="id-ID" sz="1400" b="1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82432976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82401076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Diah Leksonowati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9563">
                <a:tc>
                  <a:txBody>
                    <a:bodyPr/>
                    <a:lstStyle/>
                    <a:p>
                      <a:r>
                        <a:rPr lang="id-ID" sz="1400" b="1" dirty="0"/>
                        <a:t>BINTARA AGEN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 err="1">
                          <a:hlinkClick r:id="rId4"/>
                        </a:rPr>
                        <a:t>Ruko</a:t>
                      </a:r>
                      <a:r>
                        <a:rPr lang="id-ID" sz="1400" b="1" dirty="0">
                          <a:hlinkClick r:id="rId4"/>
                        </a:rPr>
                        <a:t> Griya Tenis </a:t>
                      </a:r>
                      <a:r>
                        <a:rPr lang="id-ID" sz="1400" b="1" dirty="0" err="1">
                          <a:hlinkClick r:id="rId4"/>
                        </a:rPr>
                        <a:t>No</a:t>
                      </a:r>
                      <a:r>
                        <a:rPr lang="id-ID" sz="1400" b="1" dirty="0">
                          <a:hlinkClick r:id="rId4"/>
                        </a:rPr>
                        <a:t>. 1E - Jl. Malaka Baru Bintara, </a:t>
                      </a:r>
                      <a:r>
                        <a:rPr lang="id-ID" sz="1400" b="1" dirty="0" err="1">
                          <a:hlinkClick r:id="rId4"/>
                        </a:rPr>
                        <a:t>Kranji</a:t>
                      </a:r>
                      <a:r>
                        <a:rPr lang="id-ID" sz="1400" b="1" dirty="0">
                          <a:hlinkClick r:id="rId4"/>
                        </a:rPr>
                        <a:t> - Bekasi Barat</a:t>
                      </a:r>
                      <a:endParaRPr lang="id-ID" sz="1400" b="1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087881813243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021-99396818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/>
                        <a:t>Apri Liyany BB Pin = (517c6a4c)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14399">
                <a:tc>
                  <a:txBody>
                    <a:bodyPr/>
                    <a:lstStyle/>
                    <a:p>
                      <a:r>
                        <a:rPr lang="id-ID" sz="1400" b="1" dirty="0"/>
                        <a:t>BULAK KAPAL AGEN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hlinkClick r:id="rId5"/>
                        </a:rPr>
                        <a:t>Jl. </a:t>
                      </a:r>
                      <a:r>
                        <a:rPr lang="id-ID" sz="1400" b="1" dirty="0" err="1">
                          <a:hlinkClick r:id="rId5"/>
                        </a:rPr>
                        <a:t>Kunang</a:t>
                      </a:r>
                      <a:r>
                        <a:rPr lang="id-ID" sz="1400" b="1" dirty="0">
                          <a:hlinkClick r:id="rId5"/>
                        </a:rPr>
                        <a:t> - </a:t>
                      </a:r>
                      <a:r>
                        <a:rPr lang="id-ID" sz="1400" b="1" dirty="0" err="1">
                          <a:hlinkClick r:id="rId5"/>
                        </a:rPr>
                        <a:t>Kunang</a:t>
                      </a:r>
                      <a:r>
                        <a:rPr lang="id-ID" sz="1400" b="1" dirty="0">
                          <a:hlinkClick r:id="rId5"/>
                        </a:rPr>
                        <a:t> 159 C </a:t>
                      </a:r>
                      <a:r>
                        <a:rPr lang="id-ID" sz="1400" b="1" dirty="0" err="1">
                          <a:hlinkClick r:id="rId5"/>
                        </a:rPr>
                        <a:t>Komplek</a:t>
                      </a:r>
                      <a:r>
                        <a:rPr lang="id-ID" sz="1400" b="1" dirty="0">
                          <a:hlinkClick r:id="rId5"/>
                        </a:rPr>
                        <a:t> AURI </a:t>
                      </a:r>
                      <a:r>
                        <a:rPr lang="id-ID" sz="1400" b="1" dirty="0" err="1">
                          <a:hlinkClick r:id="rId5"/>
                        </a:rPr>
                        <a:t>Jaladhapura</a:t>
                      </a:r>
                      <a:r>
                        <a:rPr lang="id-ID" sz="1400" b="1" dirty="0">
                          <a:hlinkClick r:id="rId5"/>
                        </a:rPr>
                        <a:t> </a:t>
                      </a:r>
                      <a:r>
                        <a:rPr lang="id-ID" sz="1400" b="1" dirty="0" err="1">
                          <a:hlinkClick r:id="rId5"/>
                        </a:rPr>
                        <a:t>Kel</a:t>
                      </a:r>
                      <a:r>
                        <a:rPr lang="id-ID" sz="1400" b="1" dirty="0">
                          <a:hlinkClick r:id="rId5"/>
                        </a:rPr>
                        <a:t>. </a:t>
                      </a:r>
                      <a:r>
                        <a:rPr lang="id-ID" sz="1400" b="1" dirty="0" err="1">
                          <a:hlinkClick r:id="rId5"/>
                        </a:rPr>
                        <a:t>Margahayu</a:t>
                      </a:r>
                      <a:r>
                        <a:rPr lang="id-ID" sz="1400" b="1" dirty="0">
                          <a:hlinkClick r:id="rId5"/>
                        </a:rPr>
                        <a:t> </a:t>
                      </a:r>
                      <a:r>
                        <a:rPr lang="id-ID" sz="1400" b="1" dirty="0" err="1">
                          <a:hlinkClick r:id="rId5"/>
                        </a:rPr>
                        <a:t>Kec</a:t>
                      </a:r>
                      <a:r>
                        <a:rPr lang="id-ID" sz="1400" b="1" dirty="0">
                          <a:hlinkClick r:id="rId5"/>
                        </a:rPr>
                        <a:t>. Bekasi Timur - Bekasi</a:t>
                      </a:r>
                      <a:endParaRPr lang="id-ID" sz="1400" b="1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/>
                        <a:t>0813 9830 6534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021-8807810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Bp. Arif Ramdhani, SE / Abdul Rivai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9563">
                <a:tc>
                  <a:txBody>
                    <a:bodyPr/>
                    <a:lstStyle/>
                    <a:p>
                      <a:r>
                        <a:rPr lang="id-ID" sz="1400" b="1" dirty="0"/>
                        <a:t>DAKOTA LOGISTIK INDONESIA PT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 dirty="0">
                          <a:hlinkClick r:id="rId6"/>
                        </a:rPr>
                        <a:t>JL. Wibawa </a:t>
                      </a:r>
                      <a:r>
                        <a:rPr lang="id-ID" sz="1400" b="1" dirty="0" err="1">
                          <a:hlinkClick r:id="rId6"/>
                        </a:rPr>
                        <a:t>Mukti</a:t>
                      </a:r>
                      <a:r>
                        <a:rPr lang="id-ID" sz="1400" b="1" dirty="0">
                          <a:hlinkClick r:id="rId6"/>
                        </a:rPr>
                        <a:t> II </a:t>
                      </a:r>
                      <a:r>
                        <a:rPr lang="id-ID" sz="1400" b="1" dirty="0" err="1">
                          <a:hlinkClick r:id="rId6"/>
                        </a:rPr>
                        <a:t>No</a:t>
                      </a:r>
                      <a:r>
                        <a:rPr lang="id-ID" sz="1400" b="1" dirty="0">
                          <a:hlinkClick r:id="rId6"/>
                        </a:rPr>
                        <a:t>. 8 </a:t>
                      </a:r>
                      <a:r>
                        <a:rPr lang="id-ID" sz="1400" b="1" dirty="0" err="1">
                          <a:hlinkClick r:id="rId6"/>
                        </a:rPr>
                        <a:t>Jatiasih</a:t>
                      </a:r>
                      <a:r>
                        <a:rPr lang="id-ID" sz="1400" b="1" dirty="0">
                          <a:hlinkClick r:id="rId6"/>
                        </a:rPr>
                        <a:t> Kota Bekasi - Jawa Barat</a:t>
                      </a:r>
                      <a:endParaRPr lang="id-ID" sz="1400" b="1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021-82432976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Trianto Hariawan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9563">
                <a:tc>
                  <a:txBody>
                    <a:bodyPr/>
                    <a:lstStyle/>
                    <a:p>
                      <a:r>
                        <a:rPr lang="id-ID" sz="1400" b="1" dirty="0"/>
                        <a:t>RAWA LUMBU AGEN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7"/>
                        </a:rPr>
                        <a:t>Jl. Pungut No. 89 Rt. 006 Rw. 002 Kel. Bojong Rawa Lumbu - 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021-82406146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Hendra Cipta Caniago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2145">
                <a:tc>
                  <a:txBody>
                    <a:bodyPr/>
                    <a:lstStyle/>
                    <a:p>
                      <a:r>
                        <a:rPr lang="id-ID" sz="1400" b="1" dirty="0"/>
                        <a:t>SUMARECON AGEN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8"/>
                        </a:rPr>
                        <a:t>Jl. Perjuangan - Penggilingan Baru No. 4 Bekasi Utara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(021) - 888 51 771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0818 0600 0453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/>
                        <a:t>Syafieq Manshur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9891">
                <a:tc>
                  <a:txBody>
                    <a:bodyPr/>
                    <a:lstStyle/>
                    <a:p>
                      <a:r>
                        <a:rPr lang="id-ID" sz="1400" b="1" dirty="0"/>
                        <a:t>TRAINING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b="1">
                          <a:hlinkClick r:id="rId3"/>
                        </a:rPr>
                        <a:t>BEKASI</a:t>
                      </a:r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400" b="1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2910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37954"/>
              </p:ext>
            </p:extLst>
          </p:nvPr>
        </p:nvGraphicFramePr>
        <p:xfrm>
          <a:off x="1021080" y="432923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86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931205"/>
              </p:ext>
            </p:extLst>
          </p:nvPr>
        </p:nvGraphicFramePr>
        <p:xfrm>
          <a:off x="852268" y="334450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469418"/>
              </p:ext>
            </p:extLst>
          </p:nvPr>
        </p:nvGraphicFramePr>
        <p:xfrm>
          <a:off x="838200" y="1159608"/>
          <a:ext cx="10515600" cy="10668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sz="1600" b="1" dirty="0"/>
                        <a:t>BENGKULU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n-NO" sz="1600" b="1">
                          <a:hlinkClick r:id="rId2"/>
                        </a:rPr>
                        <a:t>Jl. Rangkong No. 71 Rt. 19 Komplek Cempaka Permai - Bengkulu</a:t>
                      </a:r>
                      <a:endParaRPr lang="nn-NO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hlinkClick r:id="rId3"/>
                        </a:rPr>
                        <a:t>BENGKULU</a:t>
                      </a:r>
                      <a:endParaRPr lang="id-ID" sz="1600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0736-349100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/>
                        <a:t>0812-7377-238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 err="1"/>
                        <a:t>Bp</a:t>
                      </a:r>
                      <a:r>
                        <a:rPr lang="id-ID" sz="1600" b="1" dirty="0"/>
                        <a:t>. </a:t>
                      </a:r>
                      <a:r>
                        <a:rPr lang="id-ID" sz="1600" b="1" dirty="0" err="1"/>
                        <a:t>Erick</a:t>
                      </a:r>
                      <a:r>
                        <a:rPr lang="id-ID" sz="1600" b="1" dirty="0"/>
                        <a:t> </a:t>
                      </a:r>
                      <a:r>
                        <a:rPr lang="id-ID" sz="1600" b="1" dirty="0" err="1"/>
                        <a:t>Yuriko</a:t>
                      </a:r>
                      <a:endParaRPr lang="id-ID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99728"/>
              </p:ext>
            </p:extLst>
          </p:nvPr>
        </p:nvGraphicFramePr>
        <p:xfrm>
          <a:off x="838200" y="2749262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BLITAR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4"/>
                        </a:rPr>
                        <a:t>JL MUSI NO 1 KEL KAUMAN KEC KEPANJEN KIDUL KOTA BLITAR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5"/>
                        </a:rPr>
                        <a:t>BLITAR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081335303011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08573104490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Bp</a:t>
                      </a:r>
                      <a:r>
                        <a:rPr lang="id-ID" b="1" dirty="0"/>
                        <a:t>. </a:t>
                      </a:r>
                      <a:r>
                        <a:rPr lang="id-ID" b="1" dirty="0" err="1"/>
                        <a:t>Moch</a:t>
                      </a:r>
                      <a:r>
                        <a:rPr lang="id-ID" b="1" dirty="0"/>
                        <a:t>. </a:t>
                      </a:r>
                      <a:r>
                        <a:rPr lang="id-ID" b="1" dirty="0" err="1"/>
                        <a:t>Ubadah</a:t>
                      </a:r>
                      <a:r>
                        <a:rPr lang="id-ID" b="1" dirty="0"/>
                        <a:t> / Ibu. </a:t>
                      </a:r>
                      <a:r>
                        <a:rPr lang="id-ID" b="1" dirty="0" err="1"/>
                        <a:t>Marwiyah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087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82288"/>
              </p:ext>
            </p:extLst>
          </p:nvPr>
        </p:nvGraphicFramePr>
        <p:xfrm>
          <a:off x="838200" y="4367062"/>
          <a:ext cx="10515600" cy="146304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BOJONEGORO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6"/>
                        </a:rPr>
                        <a:t>JL. UNTUNG SUROPATI NO. 84 KAB. BOJONEGORO - JAWA TIMUR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BOJONEGORO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0353880917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085645603146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Muhammad </a:t>
                      </a:r>
                      <a:r>
                        <a:rPr lang="id-ID" b="1" dirty="0" err="1"/>
                        <a:t>Taufiq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27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814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04625"/>
              </p:ext>
            </p:extLst>
          </p:nvPr>
        </p:nvGraphicFramePr>
        <p:xfrm>
          <a:off x="810064" y="320382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407511"/>
              </p:ext>
            </p:extLst>
          </p:nvPr>
        </p:nvGraphicFramePr>
        <p:xfrm>
          <a:off x="801859" y="1196374"/>
          <a:ext cx="10522632" cy="5264412"/>
        </p:xfrm>
        <a:graphic>
          <a:graphicData uri="http://schemas.openxmlformats.org/drawingml/2006/table">
            <a:tbl>
              <a:tblPr/>
              <a:tblGrid>
                <a:gridCol w="1753772"/>
                <a:gridCol w="1753772"/>
                <a:gridCol w="1753772"/>
                <a:gridCol w="1753772"/>
                <a:gridCol w="1753772"/>
                <a:gridCol w="1753772"/>
              </a:tblGrid>
              <a:tr h="627220">
                <a:tc>
                  <a:txBody>
                    <a:bodyPr/>
                    <a:lstStyle/>
                    <a:p>
                      <a:r>
                        <a:rPr lang="id-ID" sz="1500" b="1" dirty="0"/>
                        <a:t>BOGOR CABANG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500" b="1">
                          <a:hlinkClick r:id="rId2"/>
                        </a:rPr>
                        <a:t>Jl Paledang No. 07 RT. 002/001 Paledang Bogor Tengah - Bogor, Jawa Barat</a:t>
                      </a:r>
                      <a:endParaRPr lang="sv-SE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 dirty="0">
                          <a:hlinkClick r:id="rId3"/>
                        </a:rPr>
                        <a:t>BOGOR</a:t>
                      </a:r>
                      <a:endParaRPr lang="id-ID" sz="1500" b="1" dirty="0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(0251) 8345467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(0251) 8345467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Poernama Djaya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27220">
                <a:tc>
                  <a:txBody>
                    <a:bodyPr/>
                    <a:lstStyle/>
                    <a:p>
                      <a:r>
                        <a:rPr lang="id-ID" sz="1500" b="1" dirty="0"/>
                        <a:t>CIANGSANA AGEN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4"/>
                        </a:rPr>
                        <a:t>Kios K 109 RT. 002 RW. 06 Kp. Pabuaran Wetan - Desa Ciangsana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 dirty="0">
                          <a:hlinkClick r:id="rId3"/>
                        </a:rPr>
                        <a:t>BOGOR</a:t>
                      </a:r>
                      <a:endParaRPr lang="id-ID" sz="1500" b="1" dirty="0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021-44295025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081584241515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Bp. Danasworo Nur Prasetyo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2427">
                <a:tc>
                  <a:txBody>
                    <a:bodyPr/>
                    <a:lstStyle/>
                    <a:p>
                      <a:r>
                        <a:rPr lang="id-ID" sz="1500" b="1" dirty="0"/>
                        <a:t>CICURUG AGEN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5"/>
                        </a:rPr>
                        <a:t>Jl. Siliwangi Rt. 03 Rw. 05 Kampung Nyangkowek Caringin Kec. Cicurug Sukabumi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3"/>
                        </a:rPr>
                        <a:t>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0877 7509 7100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Nursalim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2012">
                <a:tc>
                  <a:txBody>
                    <a:bodyPr/>
                    <a:lstStyle/>
                    <a:p>
                      <a:r>
                        <a:rPr lang="id-ID" sz="1500" b="1" dirty="0"/>
                        <a:t>CILODONG AGEN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6"/>
                        </a:rPr>
                        <a:t>Jl. Jati Mulya No. 26 Ps. Pucung Cilodong - 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3"/>
                        </a:rPr>
                        <a:t>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0857 1917 9400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500" b="1" dirty="0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Alvin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2012">
                <a:tc>
                  <a:txBody>
                    <a:bodyPr/>
                    <a:lstStyle/>
                    <a:p>
                      <a:r>
                        <a:rPr lang="id-ID" sz="1500" b="1" dirty="0"/>
                        <a:t>GUNUNG PUTRI AGEN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7"/>
                        </a:rPr>
                        <a:t>Jl. Raya Gunung Putri No. 58 - 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3"/>
                        </a:rPr>
                        <a:t>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021-36185858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Ibu. Ramlah Lamusu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9616">
                <a:tc>
                  <a:txBody>
                    <a:bodyPr/>
                    <a:lstStyle/>
                    <a:p>
                      <a:r>
                        <a:rPr lang="id-ID" sz="1500" b="1" dirty="0"/>
                        <a:t>KEDUNG HALANG AGEN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8"/>
                        </a:rPr>
                        <a:t>Jl. Raya CIbuluh No.141 Kedung Halang Baru- 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>
                          <a:hlinkClick r:id="rId3"/>
                        </a:rPr>
                        <a:t>BOGOR</a:t>
                      </a:r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/>
                        <a:t>087870021231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500" b="1"/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500" b="1" dirty="0" err="1"/>
                        <a:t>Camelia</a:t>
                      </a:r>
                      <a:r>
                        <a:rPr lang="id-ID" sz="1500" b="1" dirty="0"/>
                        <a:t> C </a:t>
                      </a:r>
                      <a:r>
                        <a:rPr lang="id-ID" sz="1500" b="1" dirty="0" err="1"/>
                        <a:t>Melle</a:t>
                      </a:r>
                      <a:r>
                        <a:rPr lang="id-ID" sz="1500" b="1" dirty="0"/>
                        <a:t> ( Melly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41750" y="163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09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599572"/>
              </p:ext>
            </p:extLst>
          </p:nvPr>
        </p:nvGraphicFramePr>
        <p:xfrm>
          <a:off x="810064" y="320382"/>
          <a:ext cx="10515600" cy="65038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650384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Agen/Cabang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Alamat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Kota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Telepon#2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bg1"/>
                          </a:solidFill>
                        </a:rPr>
                        <a:t>Penanggung Jawab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87721"/>
              </p:ext>
            </p:extLst>
          </p:nvPr>
        </p:nvGraphicFramePr>
        <p:xfrm>
          <a:off x="838200" y="1225966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CIANJUR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2"/>
                        </a:rPr>
                        <a:t>JL. Raya Bandung KM 1 No 101 A Kp Sadewata Ds Sabandar Kec karang Tengah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3"/>
                        </a:rPr>
                        <a:t>CIANJUR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0263 - 272954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Risma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313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094216"/>
              </p:ext>
            </p:extLst>
          </p:nvPr>
        </p:nvGraphicFramePr>
        <p:xfrm>
          <a:off x="824132" y="3079850"/>
          <a:ext cx="10515600" cy="9144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CIKAMPEK CABANG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4"/>
                        </a:rPr>
                        <a:t>Jl Raya CIkopo Ruko Cikopo Megah No 678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hlinkClick r:id="rId5"/>
                        </a:rPr>
                        <a:t>CIKAMPEK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0264-8385260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 err="1"/>
                        <a:t>Opi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544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190625" y="1673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857907"/>
              </p:ext>
            </p:extLst>
          </p:nvPr>
        </p:nvGraphicFramePr>
        <p:xfrm>
          <a:off x="810064" y="4187687"/>
          <a:ext cx="10515600" cy="173736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r>
                        <a:rPr lang="id-ID" b="1" dirty="0"/>
                        <a:t>CIMAHI AGEN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6"/>
                        </a:rPr>
                        <a:t>Kp. Cilember 315 Rt. 01 Rw. 06 Kel. Cigugur Tengah, Kec. Cimahi Tengah - Kota Cimahi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>
                          <a:hlinkClick r:id="rId7"/>
                        </a:rPr>
                        <a:t>CIMAHI</a:t>
                      </a:r>
                      <a:endParaRPr lang="id-ID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022-6613531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/>
                        <a:t>0811 8053 59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b="1" dirty="0"/>
                        <a:t>Lina </a:t>
                      </a:r>
                      <a:r>
                        <a:rPr lang="id-ID" b="1" dirty="0" err="1"/>
                        <a:t>Kurniasari</a:t>
                      </a:r>
                      <a:endParaRPr lang="id-ID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8200" y="2949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762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6814</Words>
  <Application>Microsoft Office PowerPoint</Application>
  <PresentationFormat>Widescreen</PresentationFormat>
  <Paragraphs>1358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Office Theme</vt:lpstr>
      <vt:lpstr>DISTRIBUSI DAN TRANSPORTASI</vt:lpstr>
      <vt:lpstr>JASA PENGIRIMAN BARANG DARI WONOSOBO KE KOTA LAIN DI INDONESIA</vt:lpstr>
      <vt:lpstr>ALAMAT AGEN DAKOTA KARGO SELURUH INDONESIA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ALAMAT KANTOR DAN TELEPON PT ELTEHA SELURUH INDONESIA</vt:lpstr>
      <vt:lpstr>NO KOTA TUJUAN / NAMA PROPINSI / NAMA PIMPINAN / ALAMAT, NOMOR TELEPON, HP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SELESAI DAN 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DISTRIBUSI DAN TRANSPORTASI</dc:title>
  <dc:creator>TOSHIBA</dc:creator>
  <cp:lastModifiedBy>TOSHIBA</cp:lastModifiedBy>
  <cp:revision>53</cp:revision>
  <dcterms:created xsi:type="dcterms:W3CDTF">2015-02-01T13:23:40Z</dcterms:created>
  <dcterms:modified xsi:type="dcterms:W3CDTF">2015-02-02T13:05:36Z</dcterms:modified>
</cp:coreProperties>
</file>