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44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68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541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53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87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979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230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6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616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923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0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4C4A-63C2-47FF-B2D2-8741C31A116C}" type="datetimeFigureOut">
              <a:rPr lang="id-ID" smtClean="0"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5BE4-825C-4952-8C28-8D85A7AC38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189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0843"/>
            <a:ext cx="9144000" cy="2635782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rgbClr val="FFFF00"/>
                </a:solidFill>
                <a:latin typeface="+mn-lt"/>
              </a:rPr>
              <a:t>PEMAKAIAN NASKURU PADA </a:t>
            </a:r>
            <a:r>
              <a:rPr lang="id-ID" sz="4000" b="1" dirty="0" smtClean="0">
                <a:solidFill>
                  <a:srgbClr val="FFFF00"/>
                </a:solidFill>
                <a:latin typeface="+mn-lt"/>
              </a:rPr>
              <a:t>TERNAK DAN IKAN </a:t>
            </a:r>
            <a:r>
              <a:rPr lang="id-ID" sz="4000" b="1" dirty="0" smtClean="0">
                <a:solidFill>
                  <a:srgbClr val="FFFF00"/>
                </a:solidFill>
                <a:latin typeface="+mn-lt"/>
              </a:rPr>
              <a:t>:</a:t>
            </a:r>
            <a:br>
              <a:rPr lang="id-ID" sz="4000" b="1" dirty="0" smtClean="0">
                <a:solidFill>
                  <a:srgbClr val="FFFF00"/>
                </a:solidFill>
                <a:latin typeface="+mn-lt"/>
              </a:rPr>
            </a:b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SAPI POTONG, SAPI PERAH, KAMBING, AYAM POTONG, AYAM PETELOR, ITIK, PUYUH</a:t>
            </a: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, AYAM KAMPUNG, LELE</a:t>
            </a: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, </a:t>
            </a: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BELUT, SIDAT, GURAMEH, NILA, EMAS, BAWAL </a:t>
            </a: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DAN </a:t>
            </a:r>
            <a:r>
              <a:rPr lang="id-ID" sz="4000" b="1" i="1" dirty="0" smtClean="0">
                <a:solidFill>
                  <a:srgbClr val="00B0F0"/>
                </a:solidFill>
                <a:latin typeface="+mn-lt"/>
              </a:rPr>
              <a:t>CACING</a:t>
            </a:r>
            <a:endParaRPr lang="id-ID" sz="4000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1287"/>
            <a:ext cx="9144000" cy="1655762"/>
          </a:xfrm>
        </p:spPr>
        <p:txBody>
          <a:bodyPr/>
          <a:lstStyle/>
          <a:p>
            <a:r>
              <a:rPr lang="id-ID" b="1" dirty="0" smtClean="0">
                <a:solidFill>
                  <a:srgbClr val="92D050"/>
                </a:solidFill>
              </a:rPr>
              <a:t>DISAMPAIKAN OLEH</a:t>
            </a:r>
          </a:p>
          <a:p>
            <a:r>
              <a:rPr lang="id-ID" b="1" dirty="0" smtClean="0">
                <a:solidFill>
                  <a:srgbClr val="92D050"/>
                </a:solidFill>
              </a:rPr>
              <a:t>PT OSMOSA ALAM SEMESTA</a:t>
            </a:r>
          </a:p>
          <a:p>
            <a:r>
              <a:rPr lang="id-ID" b="1" dirty="0" smtClean="0">
                <a:solidFill>
                  <a:srgbClr val="92D050"/>
                </a:solidFill>
              </a:rPr>
              <a:t>WONOSOBO, JANUARI 2015</a:t>
            </a:r>
            <a:endParaRPr lang="id-ID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741" y="1477106"/>
            <a:ext cx="10515600" cy="5162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 err="1"/>
              <a:t>Naskuru</a:t>
            </a:r>
            <a:r>
              <a:rPr lang="id-ID" b="1" dirty="0"/>
              <a:t> Ternak bisa diberikan kepada </a:t>
            </a:r>
            <a:r>
              <a:rPr lang="id-ID" b="1" dirty="0" smtClean="0"/>
              <a:t>ayam potong, ayam </a:t>
            </a:r>
            <a:r>
              <a:rPr lang="id-ID" b="1" dirty="0" err="1" smtClean="0"/>
              <a:t>petelor</a:t>
            </a:r>
            <a:r>
              <a:rPr lang="id-ID" b="1" dirty="0" smtClean="0"/>
              <a:t>, itik, puyuh dan ayam kampung dengan </a:t>
            </a:r>
            <a:r>
              <a:rPr lang="id-ID" b="1" dirty="0"/>
              <a:t>cara diberikan pada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Air </a:t>
            </a:r>
            <a:r>
              <a:rPr lang="id-ID" b="1" dirty="0" smtClean="0"/>
              <a:t>minum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Pakan</a:t>
            </a:r>
          </a:p>
          <a:p>
            <a:pPr marL="0" indent="0">
              <a:buNone/>
            </a:pPr>
            <a:r>
              <a:rPr lang="id-ID" b="1" i="1" dirty="0">
                <a:solidFill>
                  <a:srgbClr val="FF0000"/>
                </a:solidFill>
              </a:rPr>
              <a:t>Aplikasi pada air minum</a:t>
            </a:r>
            <a:r>
              <a:rPr lang="id-ID" b="1" dirty="0"/>
              <a:t>, caranya </a:t>
            </a:r>
            <a:r>
              <a:rPr lang="id-ID" b="1" dirty="0" err="1"/>
              <a:t>Naskuru</a:t>
            </a:r>
            <a:r>
              <a:rPr lang="id-ID" b="1" dirty="0"/>
              <a:t> Ternak dicampurkan pada air minum ayam potong, ayam </a:t>
            </a:r>
            <a:r>
              <a:rPr lang="id-ID" b="1" dirty="0" err="1"/>
              <a:t>petelor</a:t>
            </a:r>
            <a:r>
              <a:rPr lang="id-ID" b="1" dirty="0"/>
              <a:t>, itik, puyuh dan ayam kampung</a:t>
            </a:r>
            <a:r>
              <a:rPr lang="id-ID" b="1" dirty="0" smtClean="0"/>
              <a:t> </a:t>
            </a:r>
            <a:r>
              <a:rPr lang="id-ID" b="1" dirty="0"/>
              <a:t>dengan dosis setiap liter air minum dicampur dengan 5 cc </a:t>
            </a:r>
            <a:r>
              <a:rPr lang="id-ID" b="1" dirty="0" err="1"/>
              <a:t>Naskuru</a:t>
            </a:r>
            <a:r>
              <a:rPr lang="id-ID" b="1" dirty="0"/>
              <a:t> diberikan setiap hari. </a:t>
            </a:r>
            <a:endParaRPr lang="id-ID" b="1" dirty="0" smtClean="0"/>
          </a:p>
          <a:p>
            <a:pPr marL="0" indent="0"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Aplikasi </a:t>
            </a:r>
            <a:r>
              <a:rPr lang="id-ID" b="1" i="1" dirty="0">
                <a:solidFill>
                  <a:srgbClr val="FF0000"/>
                </a:solidFill>
              </a:rPr>
              <a:t>pada pakan</a:t>
            </a:r>
            <a:r>
              <a:rPr lang="id-ID" b="1" dirty="0"/>
              <a:t>, selain diberikan lewat minuman </a:t>
            </a:r>
            <a:r>
              <a:rPr lang="id-ID" b="1" dirty="0" smtClean="0"/>
              <a:t>agar </a:t>
            </a:r>
            <a:r>
              <a:rPr lang="id-ID" b="1" dirty="0"/>
              <a:t>pertumbuhan / penambahan </a:t>
            </a:r>
            <a:r>
              <a:rPr lang="id-ID" b="1" dirty="0" smtClean="0"/>
              <a:t>bobot / produksi </a:t>
            </a:r>
            <a:r>
              <a:rPr lang="id-ID" b="1" dirty="0" err="1" smtClean="0"/>
              <a:t>telor</a:t>
            </a:r>
            <a:r>
              <a:rPr lang="id-ID" b="1" dirty="0" smtClean="0"/>
              <a:t> </a:t>
            </a:r>
            <a:r>
              <a:rPr lang="id-ID" b="1" dirty="0"/>
              <a:t>ayam potong, ayam </a:t>
            </a:r>
            <a:r>
              <a:rPr lang="id-ID" b="1" dirty="0" err="1"/>
              <a:t>petelor</a:t>
            </a:r>
            <a:r>
              <a:rPr lang="id-ID" b="1" dirty="0"/>
              <a:t>, itik, puyuh dan ayam </a:t>
            </a:r>
            <a:r>
              <a:rPr lang="id-ID" b="1" dirty="0" smtClean="0"/>
              <a:t>kampung maksimal, </a:t>
            </a:r>
            <a:r>
              <a:rPr lang="id-ID" b="1" dirty="0"/>
              <a:t>maka bisa ditambahkan aplikasi melalui pakannya dengan cara </a:t>
            </a:r>
            <a:r>
              <a:rPr lang="id-ID" b="1" dirty="0" smtClean="0"/>
              <a:t>pakan unggas tersebut disemprot dengan larutan </a:t>
            </a:r>
            <a:r>
              <a:rPr lang="id-ID" b="1" dirty="0" err="1" smtClean="0"/>
              <a:t>Naskuru</a:t>
            </a:r>
            <a:r>
              <a:rPr lang="id-ID" b="1" dirty="0" smtClean="0"/>
              <a:t> secara merata sebelum diberikan kepada unggas tersebut (cara membuat larutan adalah : campur </a:t>
            </a:r>
            <a:r>
              <a:rPr lang="id-ID" b="1" dirty="0" err="1" smtClean="0"/>
              <a:t>Naskuru</a:t>
            </a:r>
            <a:r>
              <a:rPr lang="id-ID" b="1" dirty="0" smtClean="0"/>
              <a:t> Ternak dengan air bersih dengan perbandingan 1 : 30).</a:t>
            </a:r>
            <a:endParaRPr lang="id-ID" b="1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94786"/>
            <a:ext cx="10515600" cy="943172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solidFill>
                  <a:srgbClr val="002060"/>
                </a:solidFill>
                <a:latin typeface="+mn-lt"/>
              </a:rPr>
              <a:t>4</a:t>
            </a:r>
            <a:r>
              <a:rPr lang="id-ID" sz="3600" b="1" dirty="0" smtClean="0">
                <a:solidFill>
                  <a:srgbClr val="002060"/>
                </a:solidFill>
                <a:latin typeface="+mn-lt"/>
              </a:rPr>
              <a:t>. AYAM POTONG, AYAM PETELOR, ITIK, PUYUH, DAN AYAM KAMPUNG</a:t>
            </a:r>
            <a:endParaRPr lang="id-ID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303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solidFill>
                  <a:srgbClr val="FFFF00"/>
                </a:solidFill>
                <a:latin typeface="+mn-lt"/>
              </a:rPr>
              <a:t>5</a:t>
            </a:r>
            <a:r>
              <a:rPr lang="id-ID" sz="3600" b="1" dirty="0" smtClean="0">
                <a:solidFill>
                  <a:srgbClr val="FFFF00"/>
                </a:solidFill>
                <a:latin typeface="+mn-lt"/>
              </a:rPr>
              <a:t>. LELE, BELUT, SIDAT, DAN GURAMEH</a:t>
            </a:r>
            <a:endParaRPr lang="id-ID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248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 err="1">
                <a:solidFill>
                  <a:schemeClr val="bg1"/>
                </a:solidFill>
              </a:rPr>
              <a:t>Naskuru</a:t>
            </a:r>
            <a:r>
              <a:rPr lang="id-ID" b="1" dirty="0">
                <a:solidFill>
                  <a:schemeClr val="bg1"/>
                </a:solidFill>
              </a:rPr>
              <a:t> Ternak bisa diberikan kepada </a:t>
            </a:r>
            <a:r>
              <a:rPr lang="id-ID" b="1" dirty="0" smtClean="0">
                <a:solidFill>
                  <a:schemeClr val="bg1"/>
                </a:solidFill>
              </a:rPr>
              <a:t>lele, belut, </a:t>
            </a:r>
            <a:r>
              <a:rPr lang="id-ID" b="1" dirty="0" err="1" smtClean="0">
                <a:solidFill>
                  <a:schemeClr val="bg1"/>
                </a:solidFill>
              </a:rPr>
              <a:t>sidat</a:t>
            </a:r>
            <a:r>
              <a:rPr lang="id-ID" b="1" dirty="0" smtClean="0">
                <a:solidFill>
                  <a:schemeClr val="bg1"/>
                </a:solidFill>
              </a:rPr>
              <a:t>, dan </a:t>
            </a:r>
            <a:r>
              <a:rPr lang="id-ID" b="1" dirty="0" err="1" smtClean="0">
                <a:solidFill>
                  <a:schemeClr val="bg1"/>
                </a:solidFill>
              </a:rPr>
              <a:t>gurameh</a:t>
            </a:r>
            <a:r>
              <a:rPr lang="id-ID" b="1" dirty="0" smtClean="0">
                <a:solidFill>
                  <a:schemeClr val="bg1"/>
                </a:solidFill>
              </a:rPr>
              <a:t> dengan </a:t>
            </a:r>
            <a:r>
              <a:rPr lang="id-ID" b="1" dirty="0">
                <a:solidFill>
                  <a:schemeClr val="bg1"/>
                </a:solidFill>
              </a:rPr>
              <a:t>cara diberikan pada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Pakan</a:t>
            </a:r>
            <a:endParaRPr lang="id-ID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Air kolam</a:t>
            </a:r>
            <a:endParaRPr lang="id-ID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b="1" i="1" dirty="0">
                <a:solidFill>
                  <a:srgbClr val="FF0000"/>
                </a:solidFill>
              </a:rPr>
              <a:t>Aplikasi pada </a:t>
            </a:r>
            <a:r>
              <a:rPr lang="id-ID" b="1" i="1" dirty="0" smtClean="0">
                <a:solidFill>
                  <a:srgbClr val="FF0000"/>
                </a:solidFill>
              </a:rPr>
              <a:t>pakan</a:t>
            </a:r>
            <a:r>
              <a:rPr lang="id-ID" b="1" dirty="0" smtClean="0">
                <a:solidFill>
                  <a:schemeClr val="bg1"/>
                </a:solidFill>
              </a:rPr>
              <a:t>, agar pertumbuhan / pertambahan bobot ikan tersebut cepat dengan target 2 x lipat dari yang tidak memakai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dengan cara pakan ikan tersebut disemprot dengan larutan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secara merata sebelum diberikan kepada ikan tersebut </a:t>
            </a:r>
            <a:r>
              <a:rPr lang="id-ID" b="1" dirty="0">
                <a:solidFill>
                  <a:schemeClr val="bg1"/>
                </a:solidFill>
              </a:rPr>
              <a:t>(cara membuat larutan adalah : campur </a:t>
            </a:r>
            <a:r>
              <a:rPr lang="id-ID" b="1" dirty="0" err="1">
                <a:solidFill>
                  <a:schemeClr val="bg1"/>
                </a:solidFill>
              </a:rPr>
              <a:t>Naskuru</a:t>
            </a:r>
            <a:r>
              <a:rPr lang="id-ID" b="1" dirty="0">
                <a:solidFill>
                  <a:schemeClr val="bg1"/>
                </a:solidFill>
              </a:rPr>
              <a:t> Ternak dengan air bersih dengan perbandingan 1 : 30</a:t>
            </a:r>
            <a:r>
              <a:rPr lang="id-ID" b="1" dirty="0" smtClean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Aplikasi </a:t>
            </a:r>
            <a:r>
              <a:rPr lang="id-ID" b="1" i="1" dirty="0">
                <a:solidFill>
                  <a:srgbClr val="FF0000"/>
                </a:solidFill>
              </a:rPr>
              <a:t>pada </a:t>
            </a:r>
            <a:r>
              <a:rPr lang="id-ID" b="1" i="1" dirty="0" smtClean="0">
                <a:solidFill>
                  <a:srgbClr val="FF0000"/>
                </a:solidFill>
              </a:rPr>
              <a:t>air kolam</a:t>
            </a:r>
            <a:r>
              <a:rPr lang="id-ID" b="1" dirty="0" smtClean="0">
                <a:solidFill>
                  <a:schemeClr val="bg1"/>
                </a:solidFill>
              </a:rPr>
              <a:t>, </a:t>
            </a:r>
            <a:r>
              <a:rPr lang="id-ID" b="1" dirty="0">
                <a:solidFill>
                  <a:schemeClr val="bg1"/>
                </a:solidFill>
              </a:rPr>
              <a:t>selain diberikan lewat </a:t>
            </a:r>
            <a:r>
              <a:rPr lang="id-ID" b="1" dirty="0" smtClean="0">
                <a:solidFill>
                  <a:schemeClr val="bg1"/>
                </a:solidFill>
              </a:rPr>
              <a:t>pakan,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diberikan lewat air kolam dengan maksud untuk menumbuhkan plankton dan menghilangkan bau tak sedap dari air kolam, caranya secara periodik seminggu sekali air kolam disemprot dengan larutan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secara merata </a:t>
            </a:r>
            <a:r>
              <a:rPr lang="id-ID" b="1" dirty="0" err="1" smtClean="0">
                <a:solidFill>
                  <a:schemeClr val="bg1"/>
                </a:solidFill>
              </a:rPr>
              <a:t>dipermukaannya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>
                <a:solidFill>
                  <a:schemeClr val="bg1"/>
                </a:solidFill>
              </a:rPr>
              <a:t>(cara membuat larutan adalah : campur </a:t>
            </a:r>
            <a:r>
              <a:rPr lang="id-ID" b="1" dirty="0" err="1">
                <a:solidFill>
                  <a:schemeClr val="bg1"/>
                </a:solidFill>
              </a:rPr>
              <a:t>Naskuru</a:t>
            </a:r>
            <a:r>
              <a:rPr lang="id-ID" b="1" dirty="0">
                <a:solidFill>
                  <a:schemeClr val="bg1"/>
                </a:solidFill>
              </a:rPr>
              <a:t> Ternak dengan air bersih dengan perbandingan 1 : 30).</a:t>
            </a:r>
          </a:p>
          <a:p>
            <a:pPr marL="0" indent="0">
              <a:buNone/>
            </a:pPr>
            <a:endParaRPr lang="id-ID" b="1" dirty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43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solidFill>
                  <a:srgbClr val="FFFF00"/>
                </a:solidFill>
                <a:latin typeface="+mn-lt"/>
              </a:rPr>
              <a:t>6</a:t>
            </a:r>
            <a:r>
              <a:rPr lang="id-ID" sz="3600" b="1" dirty="0" smtClean="0">
                <a:solidFill>
                  <a:srgbClr val="FFFF00"/>
                </a:solidFill>
                <a:latin typeface="+mn-lt"/>
              </a:rPr>
              <a:t>. NILA, EMAS, BAWAL DLL</a:t>
            </a:r>
            <a:endParaRPr lang="id-ID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95388"/>
            <a:ext cx="10515600" cy="5289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rgbClr val="002060"/>
                </a:solidFill>
              </a:rPr>
              <a:t>Naskuru</a:t>
            </a:r>
            <a:r>
              <a:rPr lang="id-ID" sz="3200" b="1" dirty="0">
                <a:solidFill>
                  <a:srgbClr val="002060"/>
                </a:solidFill>
              </a:rPr>
              <a:t> Ternak bisa diberikan kepada </a:t>
            </a:r>
            <a:r>
              <a:rPr lang="id-ID" sz="3200" b="1" dirty="0" smtClean="0">
                <a:solidFill>
                  <a:srgbClr val="002060"/>
                </a:solidFill>
              </a:rPr>
              <a:t>nila, emas, bawal </a:t>
            </a:r>
            <a:r>
              <a:rPr lang="id-ID" sz="3200" b="1" dirty="0" err="1" smtClean="0">
                <a:solidFill>
                  <a:srgbClr val="002060"/>
                </a:solidFill>
              </a:rPr>
              <a:t>dll</a:t>
            </a:r>
            <a:r>
              <a:rPr lang="id-ID" sz="3200" b="1" dirty="0" smtClean="0">
                <a:solidFill>
                  <a:srgbClr val="002060"/>
                </a:solidFill>
              </a:rPr>
              <a:t> dengan cara dicampurkan pada pakannya, </a:t>
            </a:r>
          </a:p>
          <a:p>
            <a:pPr marL="0" indent="0">
              <a:buNone/>
            </a:pPr>
            <a:r>
              <a:rPr lang="id-ID" sz="3200" b="1" i="1" dirty="0" smtClean="0">
                <a:solidFill>
                  <a:srgbClr val="FF0000"/>
                </a:solidFill>
              </a:rPr>
              <a:t>Aplikasi </a:t>
            </a:r>
            <a:r>
              <a:rPr lang="id-ID" sz="3200" b="1" i="1" dirty="0">
                <a:solidFill>
                  <a:srgbClr val="FF0000"/>
                </a:solidFill>
              </a:rPr>
              <a:t>pada </a:t>
            </a:r>
            <a:r>
              <a:rPr lang="id-ID" sz="3200" b="1" i="1" dirty="0" smtClean="0">
                <a:solidFill>
                  <a:srgbClr val="FF0000"/>
                </a:solidFill>
              </a:rPr>
              <a:t>pakan</a:t>
            </a:r>
            <a:r>
              <a:rPr lang="id-ID" sz="3200" b="1" dirty="0" smtClean="0">
                <a:solidFill>
                  <a:srgbClr val="002060"/>
                </a:solidFill>
              </a:rPr>
              <a:t>, agar pertumbuhan / pertambahan bobot ikan tersebut cepat dengan target 2 x lipat dari yang tidak memakai </a:t>
            </a:r>
            <a:r>
              <a:rPr lang="id-ID" sz="3200" b="1" dirty="0" err="1" smtClean="0">
                <a:solidFill>
                  <a:srgbClr val="002060"/>
                </a:solidFill>
              </a:rPr>
              <a:t>Naskuru</a:t>
            </a:r>
            <a:r>
              <a:rPr lang="id-ID" sz="3200" b="1" dirty="0" smtClean="0">
                <a:solidFill>
                  <a:srgbClr val="002060"/>
                </a:solidFill>
              </a:rPr>
              <a:t> dengan cara pakan ikan tersebut disemprot dengan larutan </a:t>
            </a:r>
            <a:r>
              <a:rPr lang="id-ID" sz="3200" b="1" dirty="0" err="1" smtClean="0">
                <a:solidFill>
                  <a:srgbClr val="002060"/>
                </a:solidFill>
              </a:rPr>
              <a:t>Naskuru</a:t>
            </a:r>
            <a:r>
              <a:rPr lang="id-ID" sz="3200" b="1" dirty="0" smtClean="0">
                <a:solidFill>
                  <a:srgbClr val="002060"/>
                </a:solidFill>
              </a:rPr>
              <a:t> secara merata sebelum diberikan kepada ikan tersebut </a:t>
            </a:r>
            <a:r>
              <a:rPr lang="id-ID" sz="3200" b="1" dirty="0">
                <a:solidFill>
                  <a:srgbClr val="002060"/>
                </a:solidFill>
              </a:rPr>
              <a:t>(cara membuat larutan adalah : campur </a:t>
            </a:r>
            <a:r>
              <a:rPr lang="id-ID" sz="3200" b="1" dirty="0" err="1">
                <a:solidFill>
                  <a:srgbClr val="002060"/>
                </a:solidFill>
              </a:rPr>
              <a:t>Naskuru</a:t>
            </a:r>
            <a:r>
              <a:rPr lang="id-ID" sz="3200" b="1" dirty="0">
                <a:solidFill>
                  <a:srgbClr val="002060"/>
                </a:solidFill>
              </a:rPr>
              <a:t> Ternak dengan air bersih dengan perbandingan 1 : 30</a:t>
            </a:r>
            <a:r>
              <a:rPr lang="id-ID" sz="3200" b="1" dirty="0" smtClean="0">
                <a:solidFill>
                  <a:srgbClr val="002060"/>
                </a:solidFill>
              </a:rPr>
              <a:t>).</a:t>
            </a:r>
          </a:p>
          <a:p>
            <a:endParaRPr lang="id-ID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solidFill>
                  <a:srgbClr val="FFFF00"/>
                </a:solidFill>
                <a:latin typeface="+mn-lt"/>
              </a:rPr>
              <a:t>7</a:t>
            </a:r>
            <a:r>
              <a:rPr lang="id-ID" sz="3600" b="1" dirty="0" smtClean="0">
                <a:solidFill>
                  <a:srgbClr val="FFFF00"/>
                </a:solidFill>
                <a:latin typeface="+mn-lt"/>
              </a:rPr>
              <a:t>. CACING</a:t>
            </a:r>
            <a:endParaRPr lang="id-ID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252538"/>
            <a:ext cx="10515600" cy="5176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Naskuru</a:t>
            </a:r>
            <a:r>
              <a:rPr lang="id-ID" sz="3200" b="1" dirty="0">
                <a:solidFill>
                  <a:schemeClr val="bg1"/>
                </a:solidFill>
              </a:rPr>
              <a:t> Ternak bisa diberikan kepada </a:t>
            </a:r>
            <a:r>
              <a:rPr lang="id-ID" sz="3200" b="1" dirty="0" smtClean="0">
                <a:solidFill>
                  <a:schemeClr val="bg1"/>
                </a:solidFill>
              </a:rPr>
              <a:t>cacing dengan cara </a:t>
            </a:r>
            <a:r>
              <a:rPr lang="id-ID" sz="3200" b="1" dirty="0" err="1" smtClean="0">
                <a:solidFill>
                  <a:schemeClr val="bg1"/>
                </a:solidFill>
              </a:rPr>
              <a:t>dikocorkan</a:t>
            </a:r>
            <a:r>
              <a:rPr lang="id-ID" sz="3200" b="1" dirty="0" smtClean="0">
                <a:solidFill>
                  <a:schemeClr val="bg1"/>
                </a:solidFill>
              </a:rPr>
              <a:t> pada media tumbuhnya,</a:t>
            </a:r>
          </a:p>
          <a:p>
            <a:pPr marL="0" indent="0">
              <a:buNone/>
            </a:pPr>
            <a:r>
              <a:rPr lang="id-ID" sz="3200" b="1" i="1" dirty="0" smtClean="0">
                <a:solidFill>
                  <a:srgbClr val="00B0F0"/>
                </a:solidFill>
              </a:rPr>
              <a:t>Aplikasi </a:t>
            </a:r>
            <a:r>
              <a:rPr lang="id-ID" sz="3200" b="1" i="1" dirty="0">
                <a:solidFill>
                  <a:srgbClr val="00B0F0"/>
                </a:solidFill>
              </a:rPr>
              <a:t>pada </a:t>
            </a:r>
            <a:r>
              <a:rPr lang="id-ID" sz="3200" b="1" i="1" dirty="0" smtClean="0">
                <a:solidFill>
                  <a:srgbClr val="00B0F0"/>
                </a:solidFill>
              </a:rPr>
              <a:t>media tumbuhnya</a:t>
            </a:r>
            <a:r>
              <a:rPr lang="id-ID" sz="3200" b="1" dirty="0" smtClean="0">
                <a:solidFill>
                  <a:schemeClr val="bg1"/>
                </a:solidFill>
              </a:rPr>
              <a:t>, agar pertumbuhan / pertambahan bobot cacing tersebut lebih cepat dengan target 2 x lipat dari yang tidak memakai </a:t>
            </a:r>
            <a:r>
              <a:rPr lang="id-ID" sz="3200" b="1" dirty="0" err="1" smtClean="0">
                <a:solidFill>
                  <a:schemeClr val="bg1"/>
                </a:solidFill>
              </a:rPr>
              <a:t>Naskuru</a:t>
            </a:r>
            <a:r>
              <a:rPr lang="id-ID" sz="3200" b="1" dirty="0" smtClean="0">
                <a:solidFill>
                  <a:schemeClr val="bg1"/>
                </a:solidFill>
              </a:rPr>
              <a:t> dengan cara media tumbuh cacing tersebut </a:t>
            </a:r>
            <a:r>
              <a:rPr lang="id-ID" sz="3200" b="1" dirty="0" err="1" smtClean="0">
                <a:solidFill>
                  <a:schemeClr val="bg1"/>
                </a:solidFill>
              </a:rPr>
              <a:t>dikocor</a:t>
            </a:r>
            <a:r>
              <a:rPr lang="id-ID" sz="3200" b="1" dirty="0" smtClean="0">
                <a:solidFill>
                  <a:schemeClr val="bg1"/>
                </a:solidFill>
              </a:rPr>
              <a:t> dengan larutan </a:t>
            </a:r>
            <a:r>
              <a:rPr lang="id-ID" sz="3200" b="1" dirty="0" err="1" smtClean="0">
                <a:solidFill>
                  <a:schemeClr val="bg1"/>
                </a:solidFill>
              </a:rPr>
              <a:t>Naskuru</a:t>
            </a:r>
            <a:r>
              <a:rPr lang="id-ID" sz="3200" b="1" dirty="0" smtClean="0">
                <a:solidFill>
                  <a:schemeClr val="bg1"/>
                </a:solidFill>
              </a:rPr>
              <a:t> secara merata sebelum diberikan kepada media cacing tersebut </a:t>
            </a:r>
            <a:r>
              <a:rPr lang="id-ID" sz="3200" b="1" dirty="0">
                <a:solidFill>
                  <a:schemeClr val="bg1"/>
                </a:solidFill>
              </a:rPr>
              <a:t>(cara membuat larutan adalah : campur </a:t>
            </a:r>
            <a:r>
              <a:rPr lang="id-ID" sz="3200" b="1" dirty="0" err="1">
                <a:solidFill>
                  <a:schemeClr val="bg1"/>
                </a:solidFill>
              </a:rPr>
              <a:t>Naskuru</a:t>
            </a:r>
            <a:r>
              <a:rPr lang="id-ID" sz="3200" b="1" dirty="0">
                <a:solidFill>
                  <a:schemeClr val="bg1"/>
                </a:solidFill>
              </a:rPr>
              <a:t> Ternak dengan air bersih dengan perbandingan 1 : 30</a:t>
            </a:r>
            <a:r>
              <a:rPr lang="id-ID" sz="3200" b="1" dirty="0" smtClean="0">
                <a:solidFill>
                  <a:schemeClr val="bg1"/>
                </a:solidFill>
              </a:rPr>
              <a:t>), dalam setiap 20 liter larutan </a:t>
            </a:r>
            <a:r>
              <a:rPr lang="id-ID" sz="3200" b="1" dirty="0" err="1" smtClean="0">
                <a:solidFill>
                  <a:schemeClr val="bg1"/>
                </a:solidFill>
              </a:rPr>
              <a:t>Naskuru</a:t>
            </a:r>
            <a:r>
              <a:rPr lang="id-ID" sz="3200" b="1" dirty="0" smtClean="0">
                <a:solidFill>
                  <a:schemeClr val="bg1"/>
                </a:solidFill>
              </a:rPr>
              <a:t> ditambahkan urea 3 sendok makan dan gula merah 3 sendok makan.</a:t>
            </a:r>
          </a:p>
        </p:txBody>
      </p:sp>
    </p:spTree>
    <p:extLst>
      <p:ext uri="{BB962C8B-B14F-4D97-AF65-F5344CB8AC3E}">
        <p14:creationId xmlns:p14="http://schemas.microsoft.com/office/powerpoint/2010/main" val="371084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rgbClr val="FFFF00"/>
                </a:solidFill>
                <a:latin typeface="+mn-lt"/>
              </a:rPr>
              <a:t>1. SAPI POTONG</a:t>
            </a:r>
            <a:endParaRPr lang="id-ID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148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Ternak bisa diberikan kepada sapi potong jenis apapun dengan cara diberikan pada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Air minum / </a:t>
            </a:r>
            <a:r>
              <a:rPr lang="id-ID" b="1" dirty="0" err="1" smtClean="0">
                <a:solidFill>
                  <a:schemeClr val="bg1"/>
                </a:solidFill>
              </a:rPr>
              <a:t>komboran</a:t>
            </a:r>
            <a:endParaRPr lang="id-ID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Pakan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00B0F0"/>
                </a:solidFill>
              </a:rPr>
              <a:t>Aplikasi pada air minum</a:t>
            </a:r>
            <a:r>
              <a:rPr lang="id-ID" b="1" dirty="0" smtClean="0">
                <a:solidFill>
                  <a:schemeClr val="bg1"/>
                </a:solidFill>
              </a:rPr>
              <a:t>, caranya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Ternak dicampurkan pada air minum sapi / </a:t>
            </a:r>
            <a:r>
              <a:rPr lang="id-ID" b="1" dirty="0" err="1" smtClean="0">
                <a:solidFill>
                  <a:schemeClr val="bg1"/>
                </a:solidFill>
              </a:rPr>
              <a:t>komboran</a:t>
            </a:r>
            <a:r>
              <a:rPr lang="id-ID" b="1" dirty="0" smtClean="0">
                <a:solidFill>
                  <a:schemeClr val="bg1"/>
                </a:solidFill>
              </a:rPr>
              <a:t> dengan dosis setiap liter air minum dicampur dengan 5 cc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 diberikan setiap hari. Bahan-bahan yang bisa ditambahkan pada </a:t>
            </a:r>
            <a:r>
              <a:rPr lang="id-ID" b="1" dirty="0" err="1" smtClean="0">
                <a:solidFill>
                  <a:schemeClr val="bg1"/>
                </a:solidFill>
              </a:rPr>
              <a:t>komboran</a:t>
            </a:r>
            <a:r>
              <a:rPr lang="id-ID" b="1" dirty="0" smtClean="0">
                <a:solidFill>
                  <a:schemeClr val="bg1"/>
                </a:solidFill>
              </a:rPr>
              <a:t> adalah : ampas tahu, ampas singkong, </a:t>
            </a:r>
            <a:r>
              <a:rPr lang="id-ID" b="1" dirty="0" err="1" smtClean="0">
                <a:solidFill>
                  <a:schemeClr val="bg1"/>
                </a:solidFill>
              </a:rPr>
              <a:t>bungkil</a:t>
            </a:r>
            <a:r>
              <a:rPr lang="id-ID" b="1" dirty="0" smtClean="0">
                <a:solidFill>
                  <a:schemeClr val="bg1"/>
                </a:solidFill>
              </a:rPr>
              <a:t> kedelai, konsentrat, dedak / katul, </a:t>
            </a:r>
            <a:r>
              <a:rPr lang="id-ID" b="1" dirty="0" err="1" smtClean="0">
                <a:solidFill>
                  <a:schemeClr val="bg1"/>
                </a:solidFill>
              </a:rPr>
              <a:t>bungkil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>
                <a:solidFill>
                  <a:schemeClr val="bg1"/>
                </a:solidFill>
              </a:rPr>
              <a:t>j</a:t>
            </a:r>
            <a:r>
              <a:rPr lang="id-ID" b="1" dirty="0" smtClean="0">
                <a:solidFill>
                  <a:schemeClr val="bg1"/>
                </a:solidFill>
              </a:rPr>
              <a:t>agung, </a:t>
            </a:r>
            <a:r>
              <a:rPr lang="id-ID" b="1" dirty="0" err="1" smtClean="0">
                <a:solidFill>
                  <a:schemeClr val="bg1"/>
                </a:solidFill>
              </a:rPr>
              <a:t>bungkil</a:t>
            </a:r>
            <a:r>
              <a:rPr lang="id-ID" b="1" dirty="0" smtClean="0">
                <a:solidFill>
                  <a:schemeClr val="bg1"/>
                </a:solidFill>
              </a:rPr>
              <a:t> biji kapuk, </a:t>
            </a:r>
            <a:r>
              <a:rPr lang="id-ID" b="1" dirty="0" err="1" smtClean="0">
                <a:solidFill>
                  <a:schemeClr val="bg1"/>
                </a:solidFill>
              </a:rPr>
              <a:t>bungkil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 err="1" smtClean="0">
                <a:solidFill>
                  <a:schemeClr val="bg1"/>
                </a:solidFill>
              </a:rPr>
              <a:t>coklat</a:t>
            </a:r>
            <a:r>
              <a:rPr lang="id-ID" b="1" dirty="0" smtClean="0">
                <a:solidFill>
                  <a:schemeClr val="bg1"/>
                </a:solidFill>
              </a:rPr>
              <a:t> dll.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00B0F0"/>
                </a:solidFill>
              </a:rPr>
              <a:t>Aplikasi pada pakan</a:t>
            </a:r>
            <a:r>
              <a:rPr lang="id-ID" b="1" dirty="0" smtClean="0">
                <a:solidFill>
                  <a:schemeClr val="bg1"/>
                </a:solidFill>
              </a:rPr>
              <a:t>, selain diberikan lewat minuman / </a:t>
            </a:r>
            <a:r>
              <a:rPr lang="id-ID" b="1" dirty="0" err="1" smtClean="0">
                <a:solidFill>
                  <a:schemeClr val="bg1"/>
                </a:solidFill>
              </a:rPr>
              <a:t>komboran</a:t>
            </a:r>
            <a:r>
              <a:rPr lang="id-ID" b="1" dirty="0" smtClean="0">
                <a:solidFill>
                  <a:schemeClr val="bg1"/>
                </a:solidFill>
              </a:rPr>
              <a:t> agar pertumbuhan / penambahan bobot sapi bisa mencapai minimal 1,5 kg per hari, maka bisa ditambahkan aplikasi melalui pakannya dengan cara membuat pakan dengan </a:t>
            </a:r>
            <a:r>
              <a:rPr lang="id-ID" b="1" dirty="0" err="1" smtClean="0">
                <a:solidFill>
                  <a:schemeClr val="bg1"/>
                </a:solidFill>
              </a:rPr>
              <a:t>Naskuru</a:t>
            </a:r>
            <a:r>
              <a:rPr lang="id-ID" b="1" dirty="0" smtClean="0">
                <a:solidFill>
                  <a:schemeClr val="bg1"/>
                </a:solidFill>
              </a:rPr>
              <a:t>.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  <a:latin typeface="+mn-lt"/>
              </a:rPr>
              <a:t>CARA MEMBUAT RANSUM PAKAN SAPI POTONG</a:t>
            </a:r>
            <a:endParaRPr lang="id-ID" sz="32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793259"/>
              </p:ext>
            </p:extLst>
          </p:nvPr>
        </p:nvGraphicFramePr>
        <p:xfrm>
          <a:off x="838200" y="1463039"/>
          <a:ext cx="10515599" cy="492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070"/>
                <a:gridCol w="3609166"/>
                <a:gridCol w="1826863"/>
                <a:gridCol w="1227809"/>
                <a:gridCol w="1326828"/>
                <a:gridCol w="1826863"/>
              </a:tblGrid>
              <a:tr h="425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ALTERNATIF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6865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2400" b="1" u="none" strike="noStrike" dirty="0">
                          <a:effectLst/>
                          <a:latin typeface="+mn-lt"/>
                        </a:rPr>
                        <a:t>PEMBUATAN SILASE PAKAN TERNAK </a:t>
                      </a:r>
                      <a:r>
                        <a:rPr lang="fi-FI" sz="2400" b="1" u="none" strike="noStrike" dirty="0" smtClean="0">
                          <a:effectLst/>
                          <a:latin typeface="+mn-lt"/>
                        </a:rPr>
                        <a:t>SAPI</a:t>
                      </a:r>
                      <a:r>
                        <a:rPr lang="id-ID" sz="2400" b="1" u="none" strike="noStrike" dirty="0" smtClean="0">
                          <a:effectLst/>
                          <a:latin typeface="+mn-lt"/>
                        </a:rPr>
                        <a:t> POTONG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NO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DESKRIPSI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KUANTITAS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SATUAN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HARGA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NILAI (Rp)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Jerami Padi / Rumput / Daun Jagung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98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200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19.600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2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Tetes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Tebu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500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15.000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7.500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3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Garam </a:t>
                      </a:r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Krosok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30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1.500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45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Urea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60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2.100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126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id-ID" sz="1800" b="1" u="none" strike="noStrike" dirty="0" err="1" smtClean="0">
                          <a:effectLst/>
                          <a:latin typeface="+mn-lt"/>
                        </a:rPr>
                        <a:t>Naskuru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Ternak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50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CC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25.000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1.250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Air Sumur (secukupnya)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20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Liter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28.521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Ransum ini diberikan untuk 7 - 10 ekor sapi (setiap hari)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10435"/>
              </p:ext>
            </p:extLst>
          </p:nvPr>
        </p:nvGraphicFramePr>
        <p:xfrm>
          <a:off x="872196" y="815924"/>
          <a:ext cx="10494498" cy="5542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669"/>
                <a:gridCol w="3601924"/>
                <a:gridCol w="1823197"/>
                <a:gridCol w="1225346"/>
                <a:gridCol w="1324165"/>
                <a:gridCol w="1823197"/>
              </a:tblGrid>
              <a:tr h="4829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ALTERNATIF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1296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2400" b="1" u="none" strike="noStrike" dirty="0">
                          <a:effectLst/>
                          <a:latin typeface="+mn-lt"/>
                        </a:rPr>
                        <a:t>PEMBUATAN SILASE PAKAN TERNAK </a:t>
                      </a:r>
                      <a:r>
                        <a:rPr lang="fi-FI" sz="2400" b="1" u="none" strike="noStrike" dirty="0" smtClean="0">
                          <a:effectLst/>
                          <a:latin typeface="+mn-lt"/>
                        </a:rPr>
                        <a:t>SAPI</a:t>
                      </a:r>
                      <a:r>
                        <a:rPr lang="id-ID" sz="2400" b="1" u="none" strike="noStrike" dirty="0" smtClean="0">
                          <a:effectLst/>
                          <a:latin typeface="+mn-lt"/>
                        </a:rPr>
                        <a:t> POTONG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NO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DESKRIPSI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KUANTITAS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SATUAN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HARGA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NILAI (Rp)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Jerami Padi / Rumput / Daun Jagung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98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200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19.600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2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Gula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Merah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700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10.000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7.000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3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Garam </a:t>
                      </a:r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Krosok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30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1.500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45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Urea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60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2.100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126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id-ID" sz="1800" b="1" u="none" strike="noStrike" dirty="0" err="1" smtClean="0">
                          <a:effectLst/>
                          <a:latin typeface="+mn-lt"/>
                        </a:rPr>
                        <a:t>Naskuru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Ternak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50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CC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25.000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1.250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Air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Sumur (secukupnya)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20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Liter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28.021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Ransum ini diberikan untuk 7 - 10 ekor sapi (setiap hari)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8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/>
          <a:lstStyle/>
          <a:p>
            <a:pPr algn="ctr"/>
            <a:r>
              <a:rPr lang="id-ID" b="1" dirty="0">
                <a:solidFill>
                  <a:srgbClr val="C00000"/>
                </a:solidFill>
                <a:latin typeface="+mn-lt"/>
              </a:rPr>
              <a:t>2</a:t>
            </a:r>
            <a:r>
              <a:rPr lang="id-ID" b="1" dirty="0" smtClean="0">
                <a:solidFill>
                  <a:srgbClr val="C00000"/>
                </a:solidFill>
                <a:latin typeface="+mn-lt"/>
              </a:rPr>
              <a:t>. SAPI PERAH</a:t>
            </a:r>
            <a:endParaRPr lang="id-ID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148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err="1" smtClean="0">
                <a:solidFill>
                  <a:srgbClr val="002060"/>
                </a:solidFill>
              </a:rPr>
              <a:t>Naskuru</a:t>
            </a:r>
            <a:r>
              <a:rPr lang="id-ID" b="1" dirty="0" smtClean="0">
                <a:solidFill>
                  <a:srgbClr val="002060"/>
                </a:solidFill>
              </a:rPr>
              <a:t> Ternak bisa diberikan kepada sapi perah dengan cara diberikan pada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rgbClr val="002060"/>
                </a:solidFill>
              </a:rPr>
              <a:t>Air minum / </a:t>
            </a:r>
            <a:r>
              <a:rPr lang="id-ID" b="1" dirty="0" err="1" smtClean="0">
                <a:solidFill>
                  <a:srgbClr val="002060"/>
                </a:solidFill>
              </a:rPr>
              <a:t>komboran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rgbClr val="002060"/>
                </a:solidFill>
              </a:rPr>
              <a:t>Pakan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C00000"/>
                </a:solidFill>
              </a:rPr>
              <a:t>Aplikasi pada air minum</a:t>
            </a:r>
            <a:r>
              <a:rPr lang="id-ID" b="1" dirty="0" smtClean="0">
                <a:solidFill>
                  <a:srgbClr val="002060"/>
                </a:solidFill>
              </a:rPr>
              <a:t>, caranya </a:t>
            </a:r>
            <a:r>
              <a:rPr lang="id-ID" b="1" dirty="0" err="1" smtClean="0">
                <a:solidFill>
                  <a:srgbClr val="002060"/>
                </a:solidFill>
              </a:rPr>
              <a:t>Naskuru</a:t>
            </a:r>
            <a:r>
              <a:rPr lang="id-ID" b="1" dirty="0" smtClean="0">
                <a:solidFill>
                  <a:srgbClr val="002060"/>
                </a:solidFill>
              </a:rPr>
              <a:t> Ternak dicampurkan pada air minum </a:t>
            </a:r>
            <a:r>
              <a:rPr lang="id-ID" b="1" dirty="0" smtClean="0">
                <a:solidFill>
                  <a:srgbClr val="002060"/>
                </a:solidFill>
              </a:rPr>
              <a:t>sapi perah </a:t>
            </a:r>
            <a:r>
              <a:rPr lang="id-ID" b="1" dirty="0" smtClean="0">
                <a:solidFill>
                  <a:srgbClr val="002060"/>
                </a:solidFill>
              </a:rPr>
              <a:t>/ </a:t>
            </a:r>
            <a:r>
              <a:rPr lang="id-ID" b="1" dirty="0" err="1" smtClean="0">
                <a:solidFill>
                  <a:srgbClr val="002060"/>
                </a:solidFill>
              </a:rPr>
              <a:t>komboran</a:t>
            </a:r>
            <a:r>
              <a:rPr lang="id-ID" b="1" dirty="0" smtClean="0">
                <a:solidFill>
                  <a:srgbClr val="002060"/>
                </a:solidFill>
              </a:rPr>
              <a:t> dengan dosis setiap liter air minum dicampur dengan 5 cc </a:t>
            </a:r>
            <a:r>
              <a:rPr lang="id-ID" b="1" dirty="0" err="1" smtClean="0">
                <a:solidFill>
                  <a:srgbClr val="002060"/>
                </a:solidFill>
              </a:rPr>
              <a:t>Naskuru</a:t>
            </a:r>
            <a:r>
              <a:rPr lang="id-ID" b="1" dirty="0" smtClean="0">
                <a:solidFill>
                  <a:srgbClr val="002060"/>
                </a:solidFill>
              </a:rPr>
              <a:t> diberikan setiap hari. Bahan-bahan yang bisa ditambahkan pada </a:t>
            </a:r>
            <a:r>
              <a:rPr lang="id-ID" b="1" dirty="0" err="1" smtClean="0">
                <a:solidFill>
                  <a:srgbClr val="002060"/>
                </a:solidFill>
              </a:rPr>
              <a:t>komboran</a:t>
            </a:r>
            <a:r>
              <a:rPr lang="id-ID" b="1" dirty="0" smtClean="0">
                <a:solidFill>
                  <a:srgbClr val="002060"/>
                </a:solidFill>
              </a:rPr>
              <a:t> adalah : ampas tahu, ampas singkong, </a:t>
            </a:r>
            <a:r>
              <a:rPr lang="id-ID" b="1" dirty="0" err="1" smtClean="0">
                <a:solidFill>
                  <a:srgbClr val="002060"/>
                </a:solidFill>
              </a:rPr>
              <a:t>bungkil</a:t>
            </a:r>
            <a:r>
              <a:rPr lang="id-ID" b="1" dirty="0" smtClean="0">
                <a:solidFill>
                  <a:srgbClr val="002060"/>
                </a:solidFill>
              </a:rPr>
              <a:t> kedelai, konsentrat, dedak / katul, </a:t>
            </a:r>
            <a:r>
              <a:rPr lang="id-ID" b="1" dirty="0" err="1" smtClean="0">
                <a:solidFill>
                  <a:srgbClr val="002060"/>
                </a:solidFill>
              </a:rPr>
              <a:t>bungkil</a:t>
            </a:r>
            <a:r>
              <a:rPr lang="id-ID" b="1" dirty="0" smtClean="0">
                <a:solidFill>
                  <a:srgbClr val="002060"/>
                </a:solidFill>
              </a:rPr>
              <a:t> </a:t>
            </a:r>
            <a:r>
              <a:rPr lang="id-ID" b="1" dirty="0">
                <a:solidFill>
                  <a:srgbClr val="002060"/>
                </a:solidFill>
              </a:rPr>
              <a:t>j</a:t>
            </a:r>
            <a:r>
              <a:rPr lang="id-ID" b="1" dirty="0" smtClean="0">
                <a:solidFill>
                  <a:srgbClr val="002060"/>
                </a:solidFill>
              </a:rPr>
              <a:t>agung, </a:t>
            </a:r>
            <a:r>
              <a:rPr lang="id-ID" b="1" dirty="0" err="1" smtClean="0">
                <a:solidFill>
                  <a:srgbClr val="002060"/>
                </a:solidFill>
              </a:rPr>
              <a:t>bungkil</a:t>
            </a:r>
            <a:r>
              <a:rPr lang="id-ID" b="1" dirty="0" smtClean="0">
                <a:solidFill>
                  <a:srgbClr val="002060"/>
                </a:solidFill>
              </a:rPr>
              <a:t> biji kapuk, </a:t>
            </a:r>
            <a:r>
              <a:rPr lang="id-ID" b="1" dirty="0" err="1" smtClean="0">
                <a:solidFill>
                  <a:srgbClr val="002060"/>
                </a:solidFill>
              </a:rPr>
              <a:t>bungkil</a:t>
            </a:r>
            <a:r>
              <a:rPr lang="id-ID" b="1" dirty="0" smtClean="0">
                <a:solidFill>
                  <a:srgbClr val="002060"/>
                </a:solidFill>
              </a:rPr>
              <a:t> </a:t>
            </a:r>
            <a:r>
              <a:rPr lang="id-ID" b="1" dirty="0" err="1" smtClean="0">
                <a:solidFill>
                  <a:srgbClr val="002060"/>
                </a:solidFill>
              </a:rPr>
              <a:t>coklat</a:t>
            </a:r>
            <a:r>
              <a:rPr lang="id-ID" b="1" dirty="0" smtClean="0">
                <a:solidFill>
                  <a:srgbClr val="002060"/>
                </a:solidFill>
              </a:rPr>
              <a:t> dll.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C00000"/>
                </a:solidFill>
              </a:rPr>
              <a:t>Aplikasi pada pakan</a:t>
            </a:r>
            <a:r>
              <a:rPr lang="id-ID" b="1" dirty="0" smtClean="0">
                <a:solidFill>
                  <a:srgbClr val="002060"/>
                </a:solidFill>
              </a:rPr>
              <a:t>, selain diberikan lewat minuman / </a:t>
            </a:r>
            <a:r>
              <a:rPr lang="id-ID" b="1" dirty="0" err="1" smtClean="0">
                <a:solidFill>
                  <a:srgbClr val="002060"/>
                </a:solidFill>
              </a:rPr>
              <a:t>komboran</a:t>
            </a:r>
            <a:r>
              <a:rPr lang="id-ID" b="1" dirty="0" smtClean="0">
                <a:solidFill>
                  <a:srgbClr val="002060"/>
                </a:solidFill>
              </a:rPr>
              <a:t> agar produksi susunya maksimal, maka bisa ditambahkan aplikasi melalui pakannya dengan cara membuat pakan dengan </a:t>
            </a:r>
            <a:r>
              <a:rPr lang="id-ID" b="1" dirty="0" err="1" smtClean="0">
                <a:solidFill>
                  <a:srgbClr val="002060"/>
                </a:solidFill>
              </a:rPr>
              <a:t>Naskuru</a:t>
            </a:r>
            <a:r>
              <a:rPr lang="id-ID" b="1" dirty="0" smtClean="0">
                <a:solidFill>
                  <a:srgbClr val="002060"/>
                </a:solidFill>
              </a:rPr>
              <a:t>.</a:t>
            </a:r>
            <a:endParaRPr lang="id-ID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40043"/>
            <a:ext cx="10515600" cy="774358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  <a:latin typeface="+mn-lt"/>
              </a:rPr>
              <a:t>CARA MEMBUAT RANSUM PAKAN SAPI PERAH</a:t>
            </a:r>
            <a:endParaRPr lang="id-ID" sz="32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97459"/>
              </p:ext>
            </p:extLst>
          </p:nvPr>
        </p:nvGraphicFramePr>
        <p:xfrm>
          <a:off x="838200" y="1378634"/>
          <a:ext cx="10317482" cy="433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918"/>
                <a:gridCol w="3541169"/>
                <a:gridCol w="1792444"/>
                <a:gridCol w="1204677"/>
                <a:gridCol w="1301830"/>
                <a:gridCol w="1792444"/>
              </a:tblGrid>
              <a:tr h="7109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PEMBUATAN SILASE PAKAN TERNAK SAPI PERAH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DESKRIPSI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KUANTITAS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SATUAN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HARGA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NILAI (Rp)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  Jerami Padi / Rumput / Daun Jagung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98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 err="1">
                          <a:effectLst/>
                          <a:latin typeface="+mn-lt"/>
                        </a:rPr>
                        <a:t>Kg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   200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      19.600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 Garam </a:t>
                      </a:r>
                      <a:r>
                        <a:rPr lang="id-ID" sz="1600" b="1" u="none" strike="noStrike" dirty="0" err="1">
                          <a:effectLst/>
                          <a:latin typeface="+mn-lt"/>
                        </a:rPr>
                        <a:t>Krosok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30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1.500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             45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3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 Urea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60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2.100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           126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4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id-ID" sz="1600" b="1" u="none" strike="noStrike" dirty="0" err="1" smtClean="0">
                          <a:effectLst/>
                          <a:latin typeface="+mn-lt"/>
                        </a:rPr>
                        <a:t>Naskuru</a:t>
                      </a:r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Ternak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50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CC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25.000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                   1.250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5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 smtClean="0">
                          <a:effectLst/>
                          <a:latin typeface="+mn-lt"/>
                        </a:rPr>
                        <a:t>  Air </a:t>
                      </a:r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Sumur (secukupnya)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10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Liter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                 21.021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Ransum ini diberikan untuk 7 - 10 ekor sapi (setiap hari)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34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74973"/>
            <a:ext cx="10515600" cy="768216"/>
          </a:xfrm>
        </p:spPr>
        <p:txBody>
          <a:bodyPr/>
          <a:lstStyle/>
          <a:p>
            <a:pPr algn="ctr"/>
            <a:r>
              <a:rPr lang="id-ID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id-ID" b="1" dirty="0" smtClean="0">
                <a:solidFill>
                  <a:srgbClr val="C00000"/>
                </a:solidFill>
                <a:latin typeface="+mn-lt"/>
              </a:rPr>
              <a:t>. KAMBING</a:t>
            </a:r>
            <a:endParaRPr lang="id-ID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249363"/>
            <a:ext cx="10515600" cy="5151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Ternak bisa diberikan kepada </a:t>
            </a:r>
            <a:r>
              <a:rPr lang="id-ID" b="1" dirty="0" smtClean="0">
                <a:solidFill>
                  <a:srgbClr val="FFFF00"/>
                </a:solidFill>
              </a:rPr>
              <a:t>kambing </a:t>
            </a:r>
            <a:r>
              <a:rPr lang="id-ID" b="1" dirty="0" smtClean="0">
                <a:solidFill>
                  <a:srgbClr val="FFFF00"/>
                </a:solidFill>
              </a:rPr>
              <a:t>jenis apapun dengan cara diberikan pada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rgbClr val="FFFF00"/>
                </a:solidFill>
              </a:rPr>
              <a:t>Air minum / </a:t>
            </a:r>
            <a:r>
              <a:rPr lang="id-ID" b="1" dirty="0" err="1" smtClean="0">
                <a:solidFill>
                  <a:srgbClr val="FFFF00"/>
                </a:solidFill>
              </a:rPr>
              <a:t>komboran</a:t>
            </a:r>
            <a:endParaRPr lang="id-ID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olidFill>
                  <a:srgbClr val="FFFF00"/>
                </a:solidFill>
              </a:rPr>
              <a:t>Pakan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C00000"/>
                </a:solidFill>
              </a:rPr>
              <a:t>Aplikasi pada air minum</a:t>
            </a:r>
            <a:r>
              <a:rPr lang="id-ID" b="1" dirty="0" smtClean="0">
                <a:solidFill>
                  <a:srgbClr val="FFFF00"/>
                </a:solidFill>
              </a:rPr>
              <a:t>, caranya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Ternak dicampurkan pada air minum </a:t>
            </a:r>
            <a:r>
              <a:rPr lang="id-ID" b="1" dirty="0" smtClean="0">
                <a:solidFill>
                  <a:srgbClr val="FFFF00"/>
                </a:solidFill>
              </a:rPr>
              <a:t>kambing </a:t>
            </a:r>
            <a:r>
              <a:rPr lang="id-ID" b="1" dirty="0" smtClean="0">
                <a:solidFill>
                  <a:srgbClr val="FFFF00"/>
                </a:solidFill>
              </a:rPr>
              <a:t>/ </a:t>
            </a:r>
            <a:r>
              <a:rPr lang="id-ID" b="1" dirty="0" err="1" smtClean="0">
                <a:solidFill>
                  <a:srgbClr val="FFFF00"/>
                </a:solidFill>
              </a:rPr>
              <a:t>komboran</a:t>
            </a:r>
            <a:r>
              <a:rPr lang="id-ID" b="1" dirty="0" smtClean="0">
                <a:solidFill>
                  <a:srgbClr val="FFFF00"/>
                </a:solidFill>
              </a:rPr>
              <a:t> dengan dosis setiap liter air minum dicampur dengan 5 cc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diberikan setiap hari. Bahan-bahan yang bisa ditambahkan pada </a:t>
            </a:r>
            <a:r>
              <a:rPr lang="id-ID" b="1" dirty="0" err="1" smtClean="0">
                <a:solidFill>
                  <a:srgbClr val="FFFF00"/>
                </a:solidFill>
              </a:rPr>
              <a:t>komboran</a:t>
            </a:r>
            <a:r>
              <a:rPr lang="id-ID" b="1" dirty="0" smtClean="0">
                <a:solidFill>
                  <a:srgbClr val="FFFF00"/>
                </a:solidFill>
              </a:rPr>
              <a:t> adalah : ampas tahu, ampas singkong, </a:t>
            </a:r>
            <a:r>
              <a:rPr lang="id-ID" b="1" dirty="0" err="1" smtClean="0">
                <a:solidFill>
                  <a:srgbClr val="FFFF00"/>
                </a:solidFill>
              </a:rPr>
              <a:t>bungkil</a:t>
            </a:r>
            <a:r>
              <a:rPr lang="id-ID" b="1" dirty="0" smtClean="0">
                <a:solidFill>
                  <a:srgbClr val="FFFF00"/>
                </a:solidFill>
              </a:rPr>
              <a:t> kedelai, konsentrat, dedak / katul, </a:t>
            </a:r>
            <a:r>
              <a:rPr lang="id-ID" b="1" dirty="0" err="1" smtClean="0">
                <a:solidFill>
                  <a:srgbClr val="FFFF00"/>
                </a:solidFill>
              </a:rPr>
              <a:t>bungkil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>
                <a:solidFill>
                  <a:srgbClr val="FFFF00"/>
                </a:solidFill>
              </a:rPr>
              <a:t>j</a:t>
            </a:r>
            <a:r>
              <a:rPr lang="id-ID" b="1" dirty="0" smtClean="0">
                <a:solidFill>
                  <a:srgbClr val="FFFF00"/>
                </a:solidFill>
              </a:rPr>
              <a:t>agung, </a:t>
            </a:r>
            <a:r>
              <a:rPr lang="id-ID" b="1" dirty="0" err="1" smtClean="0">
                <a:solidFill>
                  <a:srgbClr val="FFFF00"/>
                </a:solidFill>
              </a:rPr>
              <a:t>bungkil</a:t>
            </a:r>
            <a:r>
              <a:rPr lang="id-ID" b="1" dirty="0" smtClean="0">
                <a:solidFill>
                  <a:srgbClr val="FFFF00"/>
                </a:solidFill>
              </a:rPr>
              <a:t> biji kapuk, </a:t>
            </a:r>
            <a:r>
              <a:rPr lang="id-ID" b="1" dirty="0" err="1" smtClean="0">
                <a:solidFill>
                  <a:srgbClr val="FFFF00"/>
                </a:solidFill>
              </a:rPr>
              <a:t>bungkil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 err="1" smtClean="0">
                <a:solidFill>
                  <a:srgbClr val="FFFF00"/>
                </a:solidFill>
              </a:rPr>
              <a:t>coklat</a:t>
            </a:r>
            <a:r>
              <a:rPr lang="id-ID" b="1" dirty="0" smtClean="0">
                <a:solidFill>
                  <a:srgbClr val="FFFF00"/>
                </a:solidFill>
              </a:rPr>
              <a:t> dll.</a:t>
            </a:r>
          </a:p>
          <a:p>
            <a:pPr marL="0" indent="0">
              <a:buNone/>
            </a:pPr>
            <a:r>
              <a:rPr lang="id-ID" b="1" i="1" dirty="0" smtClean="0">
                <a:solidFill>
                  <a:srgbClr val="C00000"/>
                </a:solidFill>
              </a:rPr>
              <a:t>Aplikasi pada pakan</a:t>
            </a:r>
            <a:r>
              <a:rPr lang="id-ID" b="1" dirty="0" smtClean="0">
                <a:solidFill>
                  <a:srgbClr val="FFFF00"/>
                </a:solidFill>
              </a:rPr>
              <a:t>, selain diberikan lewat minuman / </a:t>
            </a:r>
            <a:r>
              <a:rPr lang="id-ID" b="1" dirty="0" err="1" smtClean="0">
                <a:solidFill>
                  <a:srgbClr val="FFFF00"/>
                </a:solidFill>
              </a:rPr>
              <a:t>komboran</a:t>
            </a:r>
            <a:r>
              <a:rPr lang="id-ID" b="1" dirty="0" smtClean="0">
                <a:solidFill>
                  <a:srgbClr val="FFFF00"/>
                </a:solidFill>
              </a:rPr>
              <a:t> agar pertumbuhan / penambahan bobot </a:t>
            </a:r>
            <a:r>
              <a:rPr lang="id-ID" b="1" dirty="0" smtClean="0">
                <a:solidFill>
                  <a:srgbClr val="FFFF00"/>
                </a:solidFill>
              </a:rPr>
              <a:t>kambing bisa </a:t>
            </a:r>
            <a:r>
              <a:rPr lang="id-ID" b="1" dirty="0" smtClean="0">
                <a:solidFill>
                  <a:srgbClr val="FFFF00"/>
                </a:solidFill>
              </a:rPr>
              <a:t>mencapai minimal </a:t>
            </a:r>
            <a:r>
              <a:rPr lang="id-ID" b="1" dirty="0" smtClean="0">
                <a:solidFill>
                  <a:srgbClr val="FFFF00"/>
                </a:solidFill>
              </a:rPr>
              <a:t>2,5 ons </a:t>
            </a:r>
            <a:r>
              <a:rPr lang="id-ID" b="1" dirty="0" smtClean="0">
                <a:solidFill>
                  <a:srgbClr val="FFFF00"/>
                </a:solidFill>
              </a:rPr>
              <a:t>per hari, maka bisa ditambahkan aplikasi melalui pakannya dengan cara membuat pakan dengan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.</a:t>
            </a:r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1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80717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  <a:latin typeface="+mn-lt"/>
              </a:rPr>
              <a:t>CARA MEMBUAT RANSUM PAKAN </a:t>
            </a:r>
            <a:r>
              <a:rPr lang="id-ID" sz="3200" b="1" dirty="0" smtClean="0">
                <a:solidFill>
                  <a:srgbClr val="FF0000"/>
                </a:solidFill>
                <a:latin typeface="+mn-lt"/>
              </a:rPr>
              <a:t>KAMBING</a:t>
            </a:r>
            <a:endParaRPr lang="id-ID" sz="32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50321"/>
              </p:ext>
            </p:extLst>
          </p:nvPr>
        </p:nvGraphicFramePr>
        <p:xfrm>
          <a:off x="703387" y="1237955"/>
          <a:ext cx="10650414" cy="5128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019"/>
                <a:gridCol w="3655438"/>
                <a:gridCol w="1850284"/>
                <a:gridCol w="1243551"/>
                <a:gridCol w="1343838"/>
                <a:gridCol w="1850284"/>
              </a:tblGrid>
              <a:tr h="438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ALTERNATIF 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260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+mn-lt"/>
                        </a:rPr>
                        <a:t>PEMBUATAN SILASE PAKAN TERNAK KAMBING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NO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DESKRIPSI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KUANTITAS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SATUAN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HARGA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NILAI (Rp)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Jerami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Padi / Rumput / Daun 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Jagung / Daun</a:t>
                      </a:r>
                      <a:r>
                        <a:rPr lang="id-ID" sz="1800" b="1" u="none" strike="noStrike" baseline="0" dirty="0" smtClean="0">
                          <a:effectLst/>
                          <a:latin typeface="+mn-lt"/>
                        </a:rPr>
                        <a:t> Lamtoro / Daun Nangka / </a:t>
                      </a:r>
                      <a:r>
                        <a:rPr lang="id-ID" sz="1800" b="1" u="none" strike="noStrike" baseline="0" dirty="0" err="1" smtClean="0">
                          <a:effectLst/>
                          <a:latin typeface="+mn-lt"/>
                        </a:rPr>
                        <a:t>Dll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98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200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19.600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2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Tetes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Tebu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500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15.000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7.500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3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Garam </a:t>
                      </a:r>
                      <a:r>
                        <a:rPr lang="id-ID" sz="1800" b="1" u="none" strike="noStrike" dirty="0" err="1">
                          <a:effectLst/>
                          <a:latin typeface="+mn-lt"/>
                        </a:rPr>
                        <a:t>Krosok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30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1.500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45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Urea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60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2.100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126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id-ID" sz="1800" b="1" u="none" strike="noStrike" dirty="0" err="1" smtClean="0">
                          <a:effectLst/>
                          <a:latin typeface="+mn-lt"/>
                        </a:rPr>
                        <a:t>Naskuru</a:t>
                      </a:r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Ternak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50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CC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25.000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1.250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Air </a:t>
                      </a:r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Sumur (secukupnya)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                        10 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Liter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          -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effectLst/>
                          <a:latin typeface="+mn-lt"/>
                        </a:rPr>
                        <a:t>                 28.521 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effectLst/>
                          <a:latin typeface="+mn-lt"/>
                        </a:rPr>
                        <a:t>Ransum ini diberikan untuk 25 - 30 ekor kambing (setiap hari)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8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28403"/>
              </p:ext>
            </p:extLst>
          </p:nvPr>
        </p:nvGraphicFramePr>
        <p:xfrm>
          <a:off x="838200" y="1181681"/>
          <a:ext cx="10515600" cy="5137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070"/>
                <a:gridCol w="3609167"/>
                <a:gridCol w="1826863"/>
                <a:gridCol w="1227809"/>
                <a:gridCol w="1326828"/>
                <a:gridCol w="1826863"/>
              </a:tblGrid>
              <a:tr h="4713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ALTERNATIF 2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8080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PEMBUATAN SILASE PAKAN TERNAK KAMBI</a:t>
                      </a:r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NG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DESKRIPSI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KUANTITAS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SATUAN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HARGA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NILAI (Rp)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effectLst/>
                          <a:latin typeface="+mn-lt"/>
                        </a:rPr>
                        <a:t>  Jerami Padi / Rumput / Daun Jagung / Daun</a:t>
                      </a:r>
                      <a:r>
                        <a:rPr lang="id-ID" sz="1800" b="1" u="none" strike="noStrike" baseline="0" dirty="0" smtClean="0">
                          <a:effectLst/>
                          <a:latin typeface="+mn-lt"/>
                        </a:rPr>
                        <a:t> Lamtoro / Daun Nangka / </a:t>
                      </a:r>
                      <a:r>
                        <a:rPr lang="id-ID" sz="1800" b="1" u="none" strike="noStrike" baseline="0" dirty="0" err="1" smtClean="0">
                          <a:effectLst/>
                          <a:latin typeface="+mn-lt"/>
                        </a:rPr>
                        <a:t>Dll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98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200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19.600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Garam </a:t>
                      </a:r>
                      <a:r>
                        <a:rPr lang="id-ID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Krosok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30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1.500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45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Urea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60 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Gram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2.100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126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id-ID" sz="18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Naskuru</a:t>
                      </a:r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Ternak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50 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25.000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1.250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Air </a:t>
                      </a:r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Sumur (secukupnya)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10 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Liter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- 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- 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21.021 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Ransum ini diberikan untuk 25 - 30 ekor kambing (setiap hari)</a:t>
                      </a:r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4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1383</Words>
  <Application>Microsoft Office PowerPoint</Application>
  <PresentationFormat>Widescreen</PresentationFormat>
  <Paragraphs>285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PEMAKAIAN NASKURU PADA TERNAK DAN IKAN : SAPI POTONG, SAPI PERAH, KAMBING, AYAM POTONG, AYAM PETELOR, ITIK, PUYUH, AYAM KAMPUNG, LELE, BELUT, SIDAT, GURAMEH, NILA, EMAS, BAWAL DAN CACING</vt:lpstr>
      <vt:lpstr>1. SAPI POTONG</vt:lpstr>
      <vt:lpstr>CARA MEMBUAT RANSUM PAKAN SAPI POTONG</vt:lpstr>
      <vt:lpstr>PowerPoint Presentation</vt:lpstr>
      <vt:lpstr>2. SAPI PERAH</vt:lpstr>
      <vt:lpstr>CARA MEMBUAT RANSUM PAKAN SAPI PERAH</vt:lpstr>
      <vt:lpstr>3. KAMBING</vt:lpstr>
      <vt:lpstr>CARA MEMBUAT RANSUM PAKAN KAMBING</vt:lpstr>
      <vt:lpstr>PowerPoint Presentation</vt:lpstr>
      <vt:lpstr>4. AYAM POTONG, AYAM PETELOR, ITIK, PUYUH, DAN AYAM KAMPUNG</vt:lpstr>
      <vt:lpstr>5. LELE, BELUT, SIDAT, DAN GURAMEH</vt:lpstr>
      <vt:lpstr>6. NILA, EMAS, BAWAL DLL</vt:lpstr>
      <vt:lpstr>7. CACING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PEMAKAIAN NASKURU PADA KOMODITAS : SAPI POTONG, SAPI PERAH, KAMBING, AYAM POTONG, AYAM PETELOR, ITIK, CACING, LELE, NILA, DAN BELUT</dc:title>
  <dc:creator>TOSHIBA</dc:creator>
  <cp:lastModifiedBy>TOSHIBA</cp:lastModifiedBy>
  <cp:revision>28</cp:revision>
  <dcterms:created xsi:type="dcterms:W3CDTF">2015-01-21T03:03:26Z</dcterms:created>
  <dcterms:modified xsi:type="dcterms:W3CDTF">2015-01-21T14:20:13Z</dcterms:modified>
</cp:coreProperties>
</file>